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7" r:id="rId3"/>
    <p:sldMasterId id="2147483674" r:id="rId4"/>
  </p:sldMasterIdLst>
  <p:notesMasterIdLst>
    <p:notesMasterId r:id="rId25"/>
  </p:notesMasterIdLst>
  <p:sldIdLst>
    <p:sldId id="272" r:id="rId5"/>
    <p:sldId id="259" r:id="rId6"/>
    <p:sldId id="273" r:id="rId7"/>
    <p:sldId id="266" r:id="rId8"/>
    <p:sldId id="267" r:id="rId9"/>
    <p:sldId id="275" r:id="rId10"/>
    <p:sldId id="265" r:id="rId11"/>
    <p:sldId id="279" r:id="rId12"/>
    <p:sldId id="260" r:id="rId13"/>
    <p:sldId id="274" r:id="rId14"/>
    <p:sldId id="268" r:id="rId15"/>
    <p:sldId id="269" r:id="rId16"/>
    <p:sldId id="280" r:id="rId17"/>
    <p:sldId id="276" r:id="rId18"/>
    <p:sldId id="270" r:id="rId19"/>
    <p:sldId id="271" r:id="rId20"/>
    <p:sldId id="281" r:id="rId21"/>
    <p:sldId id="278" r:id="rId22"/>
    <p:sldId id="277" r:id="rId23"/>
    <p:sldId id="282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DBFA"/>
    <a:srgbClr val="5066E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27CF-49ED-A7AE-55822C5A709F}"/>
              </c:ext>
            </c:extLst>
          </c:dPt>
          <c:dPt>
            <c:idx val="1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27CF-49ED-A7AE-55822C5A709F}"/>
              </c:ext>
            </c:extLst>
          </c:dPt>
          <c:dPt>
            <c:idx val="2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27CF-49ED-A7AE-55822C5A709F}"/>
              </c:ext>
            </c:extLst>
          </c:dPt>
          <c:dPt>
            <c:idx val="3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27CF-49ED-A7AE-55822C5A709F}"/>
              </c:ext>
            </c:extLst>
          </c:dPt>
          <c:dPt>
            <c:idx val="4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9-27CF-49ED-A7AE-55822C5A709F}"/>
              </c:ext>
            </c:extLst>
          </c:dPt>
          <c:cat>
            <c:strRef>
              <c:f>Sheet1!$A$2:$A$11</c:f>
              <c:strCache>
                <c:ptCount val="10"/>
                <c:pt idx="0">
                  <c:v>1st Qtr</c:v>
                </c:pt>
                <c:pt idx="1">
                  <c:v>2nd Qtr</c:v>
                </c:pt>
                <c:pt idx="2">
                  <c:v>1st Qtr</c:v>
                </c:pt>
                <c:pt idx="3">
                  <c:v>1st Qtr</c:v>
                </c:pt>
                <c:pt idx="4">
                  <c:v>1st Qtr</c:v>
                </c:pt>
                <c:pt idx="5">
                  <c:v>1st Qtr</c:v>
                </c:pt>
                <c:pt idx="6">
                  <c:v>1st Qtr</c:v>
                </c:pt>
                <c:pt idx="7">
                  <c:v>1st Qtr</c:v>
                </c:pt>
                <c:pt idx="8">
                  <c:v>1st Qtr</c:v>
                </c:pt>
                <c:pt idx="9">
                  <c:v>1st Qtr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7CF-49ED-A7AE-55822C5A70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 rtl="0">
        <a:defRPr sz="1800" baseline="-25000">
          <a:latin typeface="字魂105号-简雅黑" panose="00000500000000000000" pitchFamily="2" charset="-122"/>
          <a:ea typeface="字魂105号-简雅黑" panose="00000500000000000000" pitchFamily="2" charset="-122"/>
          <a:sym typeface="字魂105号-简雅黑" panose="00000500000000000000" pitchFamily="2" charset="-122"/>
        </a:defRPr>
      </a:pPr>
      <a:endParaRPr lang="id-ID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D6DBFA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CD56-4656-9CDD-6D23BBA9887F}"/>
              </c:ext>
            </c:extLst>
          </c:dPt>
          <c:dPt>
            <c:idx val="1"/>
            <c:bubble3D val="0"/>
            <c:spPr>
              <a:solidFill>
                <a:srgbClr val="D6DBFA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CD56-4656-9CDD-6D23BBA9887F}"/>
              </c:ext>
            </c:extLst>
          </c:dPt>
          <c:dPt>
            <c:idx val="2"/>
            <c:bubble3D val="0"/>
            <c:spPr>
              <a:solidFill>
                <a:srgbClr val="D6DBFA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CD56-4656-9CDD-6D23BBA9887F}"/>
              </c:ext>
            </c:extLst>
          </c:dPt>
          <c:dPt>
            <c:idx val="3"/>
            <c:bubble3D val="0"/>
            <c:spPr>
              <a:solidFill>
                <a:srgbClr val="D6DBFA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CD56-4656-9CDD-6D23BBA9887F}"/>
              </c:ext>
            </c:extLst>
          </c:dPt>
          <c:dPt>
            <c:idx val="4"/>
            <c:bubble3D val="0"/>
            <c:spPr>
              <a:solidFill>
                <a:srgbClr val="D6DBFA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9-CD56-4656-9CDD-6D23BBA9887F}"/>
              </c:ext>
            </c:extLst>
          </c:dPt>
          <c:dPt>
            <c:idx val="5"/>
            <c:bubble3D val="0"/>
            <c:spPr>
              <a:solidFill>
                <a:srgbClr val="D6DBFA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CD56-4656-9CDD-6D23BBA9887F}"/>
              </c:ext>
            </c:extLst>
          </c:dPt>
          <c:dPt>
            <c:idx val="6"/>
            <c:bubble3D val="0"/>
            <c:spPr>
              <a:solidFill>
                <a:srgbClr val="D6DBFA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CD56-4656-9CDD-6D23BBA9887F}"/>
              </c:ext>
            </c:extLst>
          </c:dPt>
          <c:cat>
            <c:strRef>
              <c:f>Sheet1!$A$2:$A$11</c:f>
              <c:strCache>
                <c:ptCount val="10"/>
                <c:pt idx="0">
                  <c:v>1st Qtr</c:v>
                </c:pt>
                <c:pt idx="1">
                  <c:v>2nd Qtr</c:v>
                </c:pt>
                <c:pt idx="2">
                  <c:v>1st Qtr</c:v>
                </c:pt>
                <c:pt idx="3">
                  <c:v>1st Qtr</c:v>
                </c:pt>
                <c:pt idx="4">
                  <c:v>1st Qtr</c:v>
                </c:pt>
                <c:pt idx="5">
                  <c:v>1st Qtr</c:v>
                </c:pt>
                <c:pt idx="6">
                  <c:v>1st Qtr</c:v>
                </c:pt>
                <c:pt idx="7">
                  <c:v>1st Qtr</c:v>
                </c:pt>
                <c:pt idx="8">
                  <c:v>1st Qtr</c:v>
                </c:pt>
                <c:pt idx="9">
                  <c:v>1st Qtr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D56-4656-9CDD-6D23BBA988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 rtl="0">
        <a:defRPr sz="1800" baseline="-25000">
          <a:latin typeface="字魂105号-简雅黑" panose="00000500000000000000" pitchFamily="2" charset="-122"/>
          <a:ea typeface="字魂105号-简雅黑" panose="00000500000000000000" pitchFamily="2" charset="-122"/>
          <a:sym typeface="字魂105号-简雅黑" panose="00000500000000000000" pitchFamily="2" charset="-122"/>
        </a:defRPr>
      </a:pPr>
      <a:endParaRPr lang="id-ID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7B55-4EA2-A5DF-AE4E8D3AC018}"/>
              </c:ext>
            </c:extLst>
          </c:dPt>
          <c:dPt>
            <c:idx val="1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7B55-4EA2-A5DF-AE4E8D3AC018}"/>
              </c:ext>
            </c:extLst>
          </c:dPt>
          <c:dPt>
            <c:idx val="2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7B55-4EA2-A5DF-AE4E8D3AC018}"/>
              </c:ext>
            </c:extLst>
          </c:dPt>
          <c:dPt>
            <c:idx val="3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7B55-4EA2-A5DF-AE4E8D3AC018}"/>
              </c:ext>
            </c:extLst>
          </c:dPt>
          <c:dPt>
            <c:idx val="4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9-7B55-4EA2-A5DF-AE4E8D3AC018}"/>
              </c:ext>
            </c:extLst>
          </c:dPt>
          <c:dPt>
            <c:idx val="5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B-7B55-4EA2-A5DF-AE4E8D3AC018}"/>
              </c:ext>
            </c:extLst>
          </c:dPt>
          <c:dPt>
            <c:idx val="6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D-7B55-4EA2-A5DF-AE4E8D3AC018}"/>
              </c:ext>
            </c:extLst>
          </c:dPt>
          <c:dPt>
            <c:idx val="7"/>
            <c:bubble3D val="0"/>
            <c:spPr>
              <a:solidFill>
                <a:srgbClr val="5066E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F-7B55-4EA2-A5DF-AE4E8D3AC018}"/>
              </c:ext>
            </c:extLst>
          </c:dPt>
          <c:cat>
            <c:strRef>
              <c:f>Sheet1!$A$2:$A$11</c:f>
              <c:strCache>
                <c:ptCount val="10"/>
                <c:pt idx="0">
                  <c:v>1st Qtr</c:v>
                </c:pt>
                <c:pt idx="1">
                  <c:v>2nd Qtr</c:v>
                </c:pt>
                <c:pt idx="2">
                  <c:v>1st Qtr</c:v>
                </c:pt>
                <c:pt idx="3">
                  <c:v>1st Qtr</c:v>
                </c:pt>
                <c:pt idx="4">
                  <c:v>1st Qtr</c:v>
                </c:pt>
                <c:pt idx="5">
                  <c:v>1st Qtr</c:v>
                </c:pt>
                <c:pt idx="6">
                  <c:v>1st Qtr</c:v>
                </c:pt>
                <c:pt idx="7">
                  <c:v>1st Qtr</c:v>
                </c:pt>
                <c:pt idx="8">
                  <c:v>1st Qtr</c:v>
                </c:pt>
                <c:pt idx="9">
                  <c:v>1st Qtr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7B55-4EA2-A5DF-AE4E8D3AC0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 rtl="0">
        <a:defRPr sz="1800" baseline="-25000">
          <a:latin typeface="字魂105号-简雅黑" panose="00000500000000000000" pitchFamily="2" charset="-122"/>
          <a:ea typeface="字魂105号-简雅黑" panose="00000500000000000000" pitchFamily="2" charset="-122"/>
          <a:sym typeface="字魂105号-简雅黑" panose="00000500000000000000" pitchFamily="2" charset="-122"/>
        </a:defRPr>
      </a:pPr>
      <a:endParaRPr lang="id-ID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dPt>
            <c:idx val="1"/>
            <c:bubble3D val="0"/>
            <c:spPr>
              <a:solidFill>
                <a:srgbClr val="D6DBFA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A83C-46F5-B870-0B5A20DC4C89}"/>
              </c:ext>
            </c:extLst>
          </c:dPt>
          <c:dPt>
            <c:idx val="2"/>
            <c:bubble3D val="0"/>
            <c:spPr>
              <a:solidFill>
                <a:srgbClr val="D6DBFA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A83C-46F5-B870-0B5A20DC4C89}"/>
              </c:ext>
            </c:extLst>
          </c:dPt>
          <c:dPt>
            <c:idx val="3"/>
            <c:bubble3D val="0"/>
            <c:spPr>
              <a:solidFill>
                <a:srgbClr val="D6DBFA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A83C-46F5-B870-0B5A20DC4C89}"/>
              </c:ext>
            </c:extLst>
          </c:dPt>
          <c:dPt>
            <c:idx val="4"/>
            <c:bubble3D val="0"/>
            <c:explosion val="1"/>
            <c:spPr>
              <a:solidFill>
                <a:srgbClr val="D6DBFA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A83C-46F5-B870-0B5A20DC4C89}"/>
              </c:ext>
            </c:extLst>
          </c:dPt>
          <c:cat>
            <c:strRef>
              <c:f>Sheet1!$A$2:$A$11</c:f>
              <c:strCache>
                <c:ptCount val="10"/>
                <c:pt idx="0">
                  <c:v>1st Qtr</c:v>
                </c:pt>
                <c:pt idx="1">
                  <c:v>2nd Qtr</c:v>
                </c:pt>
                <c:pt idx="2">
                  <c:v>1st Qtr</c:v>
                </c:pt>
                <c:pt idx="3">
                  <c:v>1st Qtr</c:v>
                </c:pt>
                <c:pt idx="4">
                  <c:v>1st Qtr</c:v>
                </c:pt>
                <c:pt idx="5">
                  <c:v>1st Qtr</c:v>
                </c:pt>
                <c:pt idx="6">
                  <c:v>1st Qtr</c:v>
                </c:pt>
                <c:pt idx="7">
                  <c:v>1st Qtr</c:v>
                </c:pt>
                <c:pt idx="8">
                  <c:v>1st Qtr</c:v>
                </c:pt>
                <c:pt idx="9">
                  <c:v>1st Qtr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83C-46F5-B870-0B5A20DC4C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4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 rtl="0">
        <a:defRPr sz="1800" baseline="-25000">
          <a:latin typeface="字魂105号-简雅黑" panose="00000500000000000000" pitchFamily="2" charset="-122"/>
          <a:ea typeface="字魂105号-简雅黑" panose="00000500000000000000" pitchFamily="2" charset="-122"/>
          <a:sym typeface="字魂105号-简雅黑" panose="00000500000000000000" pitchFamily="2" charset="-122"/>
        </a:defRPr>
      </a:pPr>
      <a:endParaRPr lang="id-ID"/>
    </a:p>
  </c:txPr>
  <c:externalData r:id="rId1">
    <c:autoUpdate val="0"/>
  </c:externalData>
</c:chartSpace>
</file>

<file path=ppt/media/image1.png>
</file>

<file path=ppt/media/image2.jpg>
</file>

<file path=ppt/media/image3.pn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F4A404-84F2-404A-9E88-879B5FEFB6ED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2AF11A-82C9-4185-8EE4-D013900034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581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2208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1150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7041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0778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14510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5807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5003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53027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0970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4207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392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2110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E3AE05-7DD1-4AF0-924E-BEEA496F373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4279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3364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9699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55585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28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938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7996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AF11A-82C9-4185-8EE4-D013900034D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603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3DD8C1-7E9F-4290-AAAB-E488D2BFD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65AFD76-4CF8-4BA7-ABB6-C170AA1003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7E889F-F9C3-409B-A5C1-B222CA5AE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56852A-8F8E-4E40-9924-9CCBDEA47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A31A78-AB05-4868-AAB3-AC5C24BD4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0866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93E089-7DF9-43D3-9E86-A73878566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5FD5D53-EDCC-43BF-95B8-444172FA0B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1F8233-16C3-4ABA-AC13-6D10460C9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4D40D8-E6A8-43DE-910C-DBFC0D670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025023-2187-47B0-978A-215306D66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0254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CC5BCCA-1D1C-4B8F-AC35-9299347426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CEA6EC-BA2A-499A-A7FA-521745A26A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8CE0AB-DD67-4151-B771-73B1F58D4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FD8D72-F5AB-473B-BF1C-7C6377944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C6538C-71FB-44AD-BE03-9E636EFC0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662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B2CA6F14-2209-45B7-8499-DC1C591F5424}"/>
              </a:ext>
            </a:extLst>
          </p:cNvPr>
          <p:cNvGrpSpPr/>
          <p:nvPr userDrawn="1"/>
        </p:nvGrpSpPr>
        <p:grpSpPr>
          <a:xfrm>
            <a:off x="-3175" y="-3175"/>
            <a:ext cx="12198350" cy="6864350"/>
            <a:chOff x="-3175" y="-3175"/>
            <a:chExt cx="12198350" cy="6864350"/>
          </a:xfrm>
        </p:grpSpPr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49BF04D6-3F3C-4A42-A10A-E229A3712651}"/>
                </a:ext>
              </a:extLst>
            </p:cNvPr>
            <p:cNvSpPr/>
            <p:nvPr/>
          </p:nvSpPr>
          <p:spPr>
            <a:xfrm>
              <a:off x="9324975" y="587375"/>
              <a:ext cx="2647950" cy="1809750"/>
            </a:xfrm>
            <a:custGeom>
              <a:avLst/>
              <a:gdLst>
                <a:gd name="connsiteX0" fmla="*/ 2644775 w 2647950"/>
                <a:gd name="connsiteY0" fmla="*/ 1806575 h 1809750"/>
                <a:gd name="connsiteX1" fmla="*/ 701675 w 2647950"/>
                <a:gd name="connsiteY1" fmla="*/ 1666875 h 1809750"/>
                <a:gd name="connsiteX2" fmla="*/ 3175 w 2647950"/>
                <a:gd name="connsiteY2" fmla="*/ 3175 h 180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47950" h="1809750">
                  <a:moveTo>
                    <a:pt x="2644775" y="1806575"/>
                  </a:moveTo>
                  <a:lnTo>
                    <a:pt x="701675" y="1666875"/>
                  </a:lnTo>
                  <a:lnTo>
                    <a:pt x="3175" y="3175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4EA2DAAF-214E-44A8-A157-19C4B654B7FA}"/>
                </a:ext>
              </a:extLst>
            </p:cNvPr>
            <p:cNvSpPr/>
            <p:nvPr/>
          </p:nvSpPr>
          <p:spPr>
            <a:xfrm>
              <a:off x="9686925" y="4530725"/>
              <a:ext cx="2082800" cy="2108200"/>
            </a:xfrm>
            <a:custGeom>
              <a:avLst/>
              <a:gdLst>
                <a:gd name="connsiteX0" fmla="*/ 2079625 w 2082800"/>
                <a:gd name="connsiteY0" fmla="*/ 123825 h 2108200"/>
                <a:gd name="connsiteX1" fmla="*/ 885825 w 2082800"/>
                <a:gd name="connsiteY1" fmla="*/ 2105025 h 2108200"/>
                <a:gd name="connsiteX2" fmla="*/ 3175 w 2082800"/>
                <a:gd name="connsiteY2" fmla="*/ 3175 h 210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2800" h="2108200">
                  <a:moveTo>
                    <a:pt x="2079625" y="123825"/>
                  </a:moveTo>
                  <a:lnTo>
                    <a:pt x="885825" y="2105025"/>
                  </a:lnTo>
                  <a:lnTo>
                    <a:pt x="3175" y="3175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D5D23596-4750-4177-9961-BF2824F9D2B8}"/>
                </a:ext>
              </a:extLst>
            </p:cNvPr>
            <p:cNvSpPr/>
            <p:nvPr/>
          </p:nvSpPr>
          <p:spPr>
            <a:xfrm>
              <a:off x="9197975" y="4321175"/>
              <a:ext cx="2997200" cy="2540000"/>
            </a:xfrm>
            <a:custGeom>
              <a:avLst/>
              <a:gdLst>
                <a:gd name="connsiteX0" fmla="*/ 2994025 w 2997200"/>
                <a:gd name="connsiteY0" fmla="*/ 2536825 h 2540000"/>
                <a:gd name="connsiteX1" fmla="*/ 3175 w 2997200"/>
                <a:gd name="connsiteY1" fmla="*/ 2536825 h 2540000"/>
                <a:gd name="connsiteX2" fmla="*/ 2994025 w 2997200"/>
                <a:gd name="connsiteY2" fmla="*/ 3175 h 25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7200" h="2540000">
                  <a:moveTo>
                    <a:pt x="2994025" y="2536825"/>
                  </a:moveTo>
                  <a:lnTo>
                    <a:pt x="3175" y="2536825"/>
                  </a:lnTo>
                  <a:lnTo>
                    <a:pt x="2994025" y="3175"/>
                  </a:lnTo>
                  <a:close/>
                </a:path>
              </a:pathLst>
            </a:custGeom>
            <a:solidFill>
              <a:schemeClr val="accent2">
                <a:alpha val="80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A190F1BC-3AD8-499F-A8D4-5D79734D1C93}"/>
                </a:ext>
              </a:extLst>
            </p:cNvPr>
            <p:cNvSpPr/>
            <p:nvPr/>
          </p:nvSpPr>
          <p:spPr>
            <a:xfrm>
              <a:off x="-3175" y="407670"/>
              <a:ext cx="1955800" cy="1987550"/>
            </a:xfrm>
            <a:custGeom>
              <a:avLst/>
              <a:gdLst>
                <a:gd name="connsiteX0" fmla="*/ 3175 w 1955800"/>
                <a:gd name="connsiteY0" fmla="*/ 1985645 h 1987550"/>
                <a:gd name="connsiteX1" fmla="*/ 1952625 w 1955800"/>
                <a:gd name="connsiteY1" fmla="*/ 1236980 h 1987550"/>
                <a:gd name="connsiteX2" fmla="*/ 1115695 w 1955800"/>
                <a:gd name="connsiteY2" fmla="*/ 3175 h 1987550"/>
                <a:gd name="connsiteX3" fmla="*/ 3175 w 1955800"/>
                <a:gd name="connsiteY3" fmla="*/ 657860 h 198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5800" h="1987550">
                  <a:moveTo>
                    <a:pt x="3175" y="1985645"/>
                  </a:moveTo>
                  <a:lnTo>
                    <a:pt x="1952625" y="1236980"/>
                  </a:lnTo>
                  <a:lnTo>
                    <a:pt x="1115695" y="3175"/>
                  </a:lnTo>
                  <a:lnTo>
                    <a:pt x="3175" y="65786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9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839C3EC3-5FF8-4C77-AD8A-BE239F5A1E7C}"/>
                </a:ext>
              </a:extLst>
            </p:cNvPr>
            <p:cNvSpPr/>
            <p:nvPr/>
          </p:nvSpPr>
          <p:spPr>
            <a:xfrm>
              <a:off x="-3175" y="-3175"/>
              <a:ext cx="1816100" cy="1066800"/>
            </a:xfrm>
            <a:custGeom>
              <a:avLst/>
              <a:gdLst>
                <a:gd name="connsiteX0" fmla="*/ 836930 w 1816100"/>
                <a:gd name="connsiteY0" fmla="*/ 3175 h 1066800"/>
                <a:gd name="connsiteX1" fmla="*/ 99060 w 1816100"/>
                <a:gd name="connsiteY1" fmla="*/ 3175 h 1066800"/>
                <a:gd name="connsiteX2" fmla="*/ 3175 w 1816100"/>
                <a:gd name="connsiteY2" fmla="*/ 3175 h 1066800"/>
                <a:gd name="connsiteX3" fmla="*/ 3175 w 1816100"/>
                <a:gd name="connsiteY3" fmla="*/ 546735 h 1066800"/>
                <a:gd name="connsiteX4" fmla="*/ 3175 w 1816100"/>
                <a:gd name="connsiteY4" fmla="*/ 1068705 h 1066800"/>
                <a:gd name="connsiteX5" fmla="*/ 1115695 w 1816100"/>
                <a:gd name="connsiteY5" fmla="*/ 414020 h 1066800"/>
                <a:gd name="connsiteX6" fmla="*/ 1812925 w 1816100"/>
                <a:gd name="connsiteY6" fmla="*/ 3175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6100" h="1066800">
                  <a:moveTo>
                    <a:pt x="836930" y="3175"/>
                  </a:moveTo>
                  <a:lnTo>
                    <a:pt x="99060" y="3175"/>
                  </a:lnTo>
                  <a:lnTo>
                    <a:pt x="3175" y="3175"/>
                  </a:lnTo>
                  <a:lnTo>
                    <a:pt x="3175" y="546735"/>
                  </a:lnTo>
                  <a:lnTo>
                    <a:pt x="3175" y="1068705"/>
                  </a:lnTo>
                  <a:lnTo>
                    <a:pt x="1115695" y="414020"/>
                  </a:lnTo>
                  <a:lnTo>
                    <a:pt x="1812925" y="3175"/>
                  </a:lnTo>
                  <a:close/>
                </a:path>
              </a:pathLst>
            </a:custGeom>
            <a:solidFill>
              <a:schemeClr val="accent1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BA845B90-6458-45B8-962A-563805391A02}"/>
                </a:ext>
              </a:extLst>
            </p:cNvPr>
            <p:cNvSpPr/>
            <p:nvPr/>
          </p:nvSpPr>
          <p:spPr>
            <a:xfrm>
              <a:off x="7755890" y="4530725"/>
              <a:ext cx="1911350" cy="2330450"/>
            </a:xfrm>
            <a:custGeom>
              <a:avLst/>
              <a:gdLst>
                <a:gd name="connsiteX0" fmla="*/ 328295 w 1911350"/>
                <a:gd name="connsiteY0" fmla="*/ 2327275 h 2330450"/>
                <a:gd name="connsiteX1" fmla="*/ 1910715 w 1911350"/>
                <a:gd name="connsiteY1" fmla="*/ 2327275 h 2330450"/>
                <a:gd name="connsiteX2" fmla="*/ 334010 w 1911350"/>
                <a:gd name="connsiteY2" fmla="*/ 3175 h 2330450"/>
                <a:gd name="connsiteX3" fmla="*/ 3175 w 1911350"/>
                <a:gd name="connsiteY3" fmla="*/ 1880870 h 2330450"/>
                <a:gd name="connsiteX4" fmla="*/ 797560 w 1911350"/>
                <a:gd name="connsiteY4" fmla="*/ 1927225 h 233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350" h="2330450">
                  <a:moveTo>
                    <a:pt x="328295" y="2327275"/>
                  </a:moveTo>
                  <a:lnTo>
                    <a:pt x="1910715" y="2327275"/>
                  </a:lnTo>
                  <a:lnTo>
                    <a:pt x="334010" y="3175"/>
                  </a:lnTo>
                  <a:lnTo>
                    <a:pt x="3175" y="1880870"/>
                  </a:lnTo>
                  <a:lnTo>
                    <a:pt x="797560" y="19272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9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EF11D1CA-F377-486C-B72F-99D2E9F13E48}"/>
                </a:ext>
              </a:extLst>
            </p:cNvPr>
            <p:cNvSpPr/>
            <p:nvPr/>
          </p:nvSpPr>
          <p:spPr>
            <a:xfrm>
              <a:off x="6412230" y="6334125"/>
              <a:ext cx="2139950" cy="527050"/>
            </a:xfrm>
            <a:custGeom>
              <a:avLst/>
              <a:gdLst>
                <a:gd name="connsiteX0" fmla="*/ 1346835 w 2139950"/>
                <a:gd name="connsiteY0" fmla="*/ 77470 h 527050"/>
                <a:gd name="connsiteX1" fmla="*/ 64770 w 2139950"/>
                <a:gd name="connsiteY1" fmla="*/ 3175 h 527050"/>
                <a:gd name="connsiteX2" fmla="*/ 3175 w 2139950"/>
                <a:gd name="connsiteY2" fmla="*/ 523875 h 527050"/>
                <a:gd name="connsiteX3" fmla="*/ 1268730 w 2139950"/>
                <a:gd name="connsiteY3" fmla="*/ 523875 h 527050"/>
                <a:gd name="connsiteX4" fmla="*/ 1671955 w 2139950"/>
                <a:gd name="connsiteY4" fmla="*/ 523875 h 527050"/>
                <a:gd name="connsiteX5" fmla="*/ 2141220 w 2139950"/>
                <a:gd name="connsiteY5" fmla="*/ 123825 h 52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9950" h="527050">
                  <a:moveTo>
                    <a:pt x="1346835" y="77470"/>
                  </a:moveTo>
                  <a:lnTo>
                    <a:pt x="64770" y="3175"/>
                  </a:lnTo>
                  <a:lnTo>
                    <a:pt x="3175" y="523875"/>
                  </a:lnTo>
                  <a:lnTo>
                    <a:pt x="1268730" y="523875"/>
                  </a:lnTo>
                  <a:lnTo>
                    <a:pt x="1671955" y="523875"/>
                  </a:lnTo>
                  <a:lnTo>
                    <a:pt x="2141220" y="123825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7E189099-C9A4-4B2D-BB01-36ABF5AF672F}"/>
                </a:ext>
              </a:extLst>
            </p:cNvPr>
            <p:cNvSpPr/>
            <p:nvPr/>
          </p:nvSpPr>
          <p:spPr>
            <a:xfrm>
              <a:off x="10302875" y="-3175"/>
              <a:ext cx="1892300" cy="2940050"/>
            </a:xfrm>
            <a:custGeom>
              <a:avLst/>
              <a:gdLst>
                <a:gd name="connsiteX0" fmla="*/ 910590 w 1892300"/>
                <a:gd name="connsiteY0" fmla="*/ 3175 h 2940050"/>
                <a:gd name="connsiteX1" fmla="*/ 519430 w 1892300"/>
                <a:gd name="connsiteY1" fmla="*/ 3175 h 2940050"/>
                <a:gd name="connsiteX2" fmla="*/ 3175 w 1892300"/>
                <a:gd name="connsiteY2" fmla="*/ 2936875 h 2940050"/>
                <a:gd name="connsiteX3" fmla="*/ 1889125 w 1892300"/>
                <a:gd name="connsiteY3" fmla="*/ 2212975 h 2940050"/>
                <a:gd name="connsiteX4" fmla="*/ 1889125 w 1892300"/>
                <a:gd name="connsiteY4" fmla="*/ 1445895 h 294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2300" h="2940050">
                  <a:moveTo>
                    <a:pt x="910590" y="3175"/>
                  </a:moveTo>
                  <a:lnTo>
                    <a:pt x="519430" y="3175"/>
                  </a:lnTo>
                  <a:lnTo>
                    <a:pt x="3175" y="2936875"/>
                  </a:lnTo>
                  <a:lnTo>
                    <a:pt x="1889125" y="2212975"/>
                  </a:lnTo>
                  <a:lnTo>
                    <a:pt x="1889125" y="14458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9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2591902" y="3080658"/>
            <a:ext cx="5839070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2591902" y="1357086"/>
            <a:ext cx="5839070" cy="1723573"/>
          </a:xfrm>
        </p:spPr>
        <p:txBody>
          <a:bodyPr anchor="ctr">
            <a:noAutofit/>
          </a:bodyPr>
          <a:lstStyle>
            <a:lvl1pPr algn="l"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2591176" y="4420689"/>
            <a:ext cx="5839070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591176" y="4716960"/>
            <a:ext cx="5839070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68662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D1279648-9C72-495F-B751-8107C789995D}"/>
              </a:ext>
            </a:extLst>
          </p:cNvPr>
          <p:cNvSpPr/>
          <p:nvPr/>
        </p:nvSpPr>
        <p:spPr>
          <a:xfrm>
            <a:off x="9324975" y="587375"/>
            <a:ext cx="26479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C699D3D0-4F50-40B6-930C-912DB895BF49}"/>
              </a:ext>
            </a:extLst>
          </p:cNvPr>
          <p:cNvSpPr/>
          <p:nvPr/>
        </p:nvSpPr>
        <p:spPr>
          <a:xfrm>
            <a:off x="9686925" y="4530725"/>
            <a:ext cx="20828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D37FA769-54AD-476A-9311-4A16D45035B9}"/>
              </a:ext>
            </a:extLst>
          </p:cNvPr>
          <p:cNvSpPr/>
          <p:nvPr/>
        </p:nvSpPr>
        <p:spPr>
          <a:xfrm>
            <a:off x="9197975" y="4321175"/>
            <a:ext cx="29972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2B766074-1B64-4EBA-9858-C88C33954BE7}"/>
              </a:ext>
            </a:extLst>
          </p:cNvPr>
          <p:cNvSpPr/>
          <p:nvPr/>
        </p:nvSpPr>
        <p:spPr>
          <a:xfrm>
            <a:off x="7755890" y="4530725"/>
            <a:ext cx="1911350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4F88F40E-8606-409D-982E-6D97BC7A92EB}"/>
              </a:ext>
            </a:extLst>
          </p:cNvPr>
          <p:cNvSpPr/>
          <p:nvPr/>
        </p:nvSpPr>
        <p:spPr>
          <a:xfrm>
            <a:off x="6412230" y="6334125"/>
            <a:ext cx="2139950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0F718C11-5486-422F-96FE-24C341FBD2F1}"/>
              </a:ext>
            </a:extLst>
          </p:cNvPr>
          <p:cNvSpPr/>
          <p:nvPr/>
        </p:nvSpPr>
        <p:spPr>
          <a:xfrm>
            <a:off x="10302875" y="-3175"/>
            <a:ext cx="1892300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3455334" y="2533650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3456450" y="3429000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556398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89D9C7-5DC6-4263-87FF-7C99F6FB63C3}" type="datetime1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2023/2/25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www.islide.cc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85923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89D9C7-5DC6-4263-87FF-7C99F6FB63C3}" type="datetime1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2023/2/25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www.islide.cc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09733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00207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4937764" y="1911334"/>
            <a:ext cx="5426076" cy="1621509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937764" y="4217570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37765" y="3921299"/>
            <a:ext cx="5426076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104008A7-8415-4743-826B-FEA9AC9B0813}"/>
              </a:ext>
            </a:extLst>
          </p:cNvPr>
          <p:cNvGrpSpPr/>
          <p:nvPr userDrawn="1"/>
        </p:nvGrpSpPr>
        <p:grpSpPr>
          <a:xfrm flipH="1">
            <a:off x="-3162" y="3967"/>
            <a:ext cx="12192000" cy="6843742"/>
            <a:chOff x="-3162" y="3967"/>
            <a:chExt cx="12192000" cy="684374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10F0199B-BA3A-4330-946A-C46369A11EFF}"/>
                </a:ext>
              </a:extLst>
            </p:cNvPr>
            <p:cNvSpPr/>
            <p:nvPr/>
          </p:nvSpPr>
          <p:spPr>
            <a:xfrm>
              <a:off x="941021" y="3967"/>
              <a:ext cx="1495484" cy="1818661"/>
            </a:xfrm>
            <a:custGeom>
              <a:avLst/>
              <a:gdLst>
                <a:gd name="connsiteX0" fmla="*/ 1498646 w 1495484"/>
                <a:gd name="connsiteY0" fmla="*/ 3162 h 1818661"/>
                <a:gd name="connsiteX1" fmla="*/ 91877 w 1495484"/>
                <a:gd name="connsiteY1" fmla="*/ 1523993 h 1818661"/>
                <a:gd name="connsiteX2" fmla="*/ 3162 w 1495484"/>
                <a:gd name="connsiteY2" fmla="*/ 1821823 h 1818661"/>
                <a:gd name="connsiteX3" fmla="*/ 1422605 w 1495484"/>
                <a:gd name="connsiteY3" fmla="*/ 1328820 h 181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5484" h="1818661">
                  <a:moveTo>
                    <a:pt x="1498646" y="3162"/>
                  </a:moveTo>
                  <a:lnTo>
                    <a:pt x="91877" y="1523993"/>
                  </a:lnTo>
                  <a:lnTo>
                    <a:pt x="3162" y="1821823"/>
                  </a:lnTo>
                  <a:lnTo>
                    <a:pt x="1422605" y="132882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4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348588E0-565E-471E-A7DE-E0891E95EF59}"/>
                </a:ext>
              </a:extLst>
            </p:cNvPr>
            <p:cNvSpPr/>
            <p:nvPr/>
          </p:nvSpPr>
          <p:spPr>
            <a:xfrm>
              <a:off x="-3162" y="3967"/>
              <a:ext cx="2439667" cy="2648782"/>
            </a:xfrm>
            <a:custGeom>
              <a:avLst/>
              <a:gdLst>
                <a:gd name="connsiteX0" fmla="*/ 3162 w 2439667"/>
                <a:gd name="connsiteY0" fmla="*/ 3162 h 2648781"/>
                <a:gd name="connsiteX1" fmla="*/ 2442829 w 2439667"/>
                <a:gd name="connsiteY1" fmla="*/ 3162 h 2648781"/>
                <a:gd name="connsiteX2" fmla="*/ 3162 w 2439667"/>
                <a:gd name="connsiteY2" fmla="*/ 2651944 h 264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9667" h="2648781">
                  <a:moveTo>
                    <a:pt x="3162" y="3162"/>
                  </a:moveTo>
                  <a:lnTo>
                    <a:pt x="2442829" y="3162"/>
                  </a:lnTo>
                  <a:lnTo>
                    <a:pt x="3162" y="2651944"/>
                  </a:lnTo>
                  <a:close/>
                </a:path>
              </a:pathLst>
            </a:custGeom>
            <a:solidFill>
              <a:schemeClr val="accent2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B056184-4C3A-4135-B197-7F4BF884A244}"/>
                </a:ext>
              </a:extLst>
            </p:cNvPr>
            <p:cNvSpPr/>
            <p:nvPr/>
          </p:nvSpPr>
          <p:spPr>
            <a:xfrm>
              <a:off x="9330942" y="593289"/>
              <a:ext cx="2636108" cy="1799651"/>
            </a:xfrm>
            <a:custGeom>
              <a:avLst/>
              <a:gdLst>
                <a:gd name="connsiteX0" fmla="*/ 2639270 w 2636108"/>
                <a:gd name="connsiteY0" fmla="*/ 1802813 h 1799650"/>
                <a:gd name="connsiteX1" fmla="*/ 700210 w 2636108"/>
                <a:gd name="connsiteY1" fmla="*/ 1663403 h 1799650"/>
                <a:gd name="connsiteX2" fmla="*/ 3162 w 2636108"/>
                <a:gd name="connsiteY2" fmla="*/ 3162 h 179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36108" h="1799650">
                  <a:moveTo>
                    <a:pt x="2639270" y="1802813"/>
                  </a:moveTo>
                  <a:lnTo>
                    <a:pt x="700210" y="1663403"/>
                  </a:lnTo>
                  <a:lnTo>
                    <a:pt x="3162" y="3162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7AAC4795-AB14-456A-B943-DDDBE6FD4B57}"/>
                </a:ext>
              </a:extLst>
            </p:cNvPr>
            <p:cNvSpPr/>
            <p:nvPr/>
          </p:nvSpPr>
          <p:spPr>
            <a:xfrm>
              <a:off x="9692140" y="4528441"/>
              <a:ext cx="2072133" cy="2097480"/>
            </a:xfrm>
            <a:custGeom>
              <a:avLst/>
              <a:gdLst>
                <a:gd name="connsiteX0" fmla="*/ 2075295 w 2072133"/>
                <a:gd name="connsiteY0" fmla="*/ 123561 h 2097480"/>
                <a:gd name="connsiteX1" fmla="*/ 883977 w 2072133"/>
                <a:gd name="connsiteY1" fmla="*/ 2100642 h 2097480"/>
                <a:gd name="connsiteX2" fmla="*/ 3162 w 2072133"/>
                <a:gd name="connsiteY2" fmla="*/ 3162 h 209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2133" h="2097480">
                  <a:moveTo>
                    <a:pt x="2075295" y="123561"/>
                  </a:moveTo>
                  <a:lnTo>
                    <a:pt x="883977" y="2100642"/>
                  </a:lnTo>
                  <a:lnTo>
                    <a:pt x="3162" y="3162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769833CF-1146-4B8A-AD54-66FBBA6DF5BD}"/>
                </a:ext>
              </a:extLst>
            </p:cNvPr>
            <p:cNvSpPr/>
            <p:nvPr/>
          </p:nvSpPr>
          <p:spPr>
            <a:xfrm>
              <a:off x="9204206" y="4319327"/>
              <a:ext cx="2984632" cy="2528382"/>
            </a:xfrm>
            <a:custGeom>
              <a:avLst/>
              <a:gdLst>
                <a:gd name="connsiteX0" fmla="*/ 2987794 w 2984632"/>
                <a:gd name="connsiteY0" fmla="*/ 2531544 h 2528382"/>
                <a:gd name="connsiteX1" fmla="*/ 3162 w 2984632"/>
                <a:gd name="connsiteY1" fmla="*/ 2531544 h 2528382"/>
                <a:gd name="connsiteX2" fmla="*/ 2987794 w 2984632"/>
                <a:gd name="connsiteY2" fmla="*/ 3162 h 252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84632" h="2528382">
                  <a:moveTo>
                    <a:pt x="2987794" y="2531544"/>
                  </a:moveTo>
                  <a:lnTo>
                    <a:pt x="3162" y="2531544"/>
                  </a:lnTo>
                  <a:lnTo>
                    <a:pt x="2987794" y="3162"/>
                  </a:lnTo>
                  <a:close/>
                </a:path>
              </a:pathLst>
            </a:custGeom>
            <a:solidFill>
              <a:schemeClr val="accent2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783D37A-FB78-4286-A161-C8B9C6FA59FC}"/>
                </a:ext>
              </a:extLst>
            </p:cNvPr>
            <p:cNvSpPr/>
            <p:nvPr/>
          </p:nvSpPr>
          <p:spPr>
            <a:xfrm>
              <a:off x="7765119" y="4528441"/>
              <a:ext cx="1907376" cy="2319268"/>
            </a:xfrm>
            <a:custGeom>
              <a:avLst/>
              <a:gdLst>
                <a:gd name="connsiteX0" fmla="*/ 327606 w 1907376"/>
                <a:gd name="connsiteY0" fmla="*/ 2322430 h 2319268"/>
                <a:gd name="connsiteX1" fmla="*/ 1906736 w 1907376"/>
                <a:gd name="connsiteY1" fmla="*/ 2322430 h 2319268"/>
                <a:gd name="connsiteX2" fmla="*/ 333309 w 1907376"/>
                <a:gd name="connsiteY2" fmla="*/ 3162 h 2319268"/>
                <a:gd name="connsiteX3" fmla="*/ 3162 w 1907376"/>
                <a:gd name="connsiteY3" fmla="*/ 1876953 h 2319268"/>
                <a:gd name="connsiteX4" fmla="*/ 795895 w 1907376"/>
                <a:gd name="connsiteY4" fmla="*/ 1923212 h 2319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7376" h="2319268">
                  <a:moveTo>
                    <a:pt x="327606" y="2322430"/>
                  </a:moveTo>
                  <a:lnTo>
                    <a:pt x="1906736" y="2322430"/>
                  </a:lnTo>
                  <a:lnTo>
                    <a:pt x="333309" y="3162"/>
                  </a:lnTo>
                  <a:lnTo>
                    <a:pt x="3162" y="1876953"/>
                  </a:lnTo>
                  <a:lnTo>
                    <a:pt x="795895" y="192321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9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430CB618-3D6B-4CC3-8792-849A4D433037}"/>
                </a:ext>
              </a:extLst>
            </p:cNvPr>
            <p:cNvSpPr/>
            <p:nvPr/>
          </p:nvSpPr>
          <p:spPr>
            <a:xfrm>
              <a:off x="6424253" y="6328092"/>
              <a:ext cx="2135501" cy="519617"/>
            </a:xfrm>
            <a:custGeom>
              <a:avLst/>
              <a:gdLst>
                <a:gd name="connsiteX0" fmla="*/ 1344029 w 2135501"/>
                <a:gd name="connsiteY0" fmla="*/ 77302 h 519617"/>
                <a:gd name="connsiteX1" fmla="*/ 64629 w 2135501"/>
                <a:gd name="connsiteY1" fmla="*/ 3162 h 519617"/>
                <a:gd name="connsiteX2" fmla="*/ 3162 w 2135501"/>
                <a:gd name="connsiteY2" fmla="*/ 522779 h 519617"/>
                <a:gd name="connsiteX3" fmla="*/ 1266086 w 2135501"/>
                <a:gd name="connsiteY3" fmla="*/ 522779 h 519617"/>
                <a:gd name="connsiteX4" fmla="*/ 1668472 w 2135501"/>
                <a:gd name="connsiteY4" fmla="*/ 522779 h 519617"/>
                <a:gd name="connsiteX5" fmla="*/ 2136762 w 2135501"/>
                <a:gd name="connsiteY5" fmla="*/ 123561 h 51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5501" h="519617">
                  <a:moveTo>
                    <a:pt x="1344029" y="77302"/>
                  </a:moveTo>
                  <a:lnTo>
                    <a:pt x="64629" y="3162"/>
                  </a:lnTo>
                  <a:lnTo>
                    <a:pt x="3162" y="522779"/>
                  </a:lnTo>
                  <a:lnTo>
                    <a:pt x="1266086" y="522779"/>
                  </a:lnTo>
                  <a:lnTo>
                    <a:pt x="1668472" y="522779"/>
                  </a:lnTo>
                  <a:lnTo>
                    <a:pt x="2136762" y="123561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711FDDEE-E7AA-4E23-BB4B-33258A22F884}"/>
                </a:ext>
              </a:extLst>
            </p:cNvPr>
            <p:cNvSpPr/>
            <p:nvPr/>
          </p:nvSpPr>
          <p:spPr>
            <a:xfrm>
              <a:off x="10306809" y="3967"/>
              <a:ext cx="1882029" cy="2927601"/>
            </a:xfrm>
            <a:custGeom>
              <a:avLst/>
              <a:gdLst>
                <a:gd name="connsiteX0" fmla="*/ 908690 w 1882029"/>
                <a:gd name="connsiteY0" fmla="*/ 3162 h 2927600"/>
                <a:gd name="connsiteX1" fmla="*/ 518344 w 1882029"/>
                <a:gd name="connsiteY1" fmla="*/ 3162 h 2927600"/>
                <a:gd name="connsiteX2" fmla="*/ 3162 w 1882029"/>
                <a:gd name="connsiteY2" fmla="*/ 2930763 h 2927600"/>
                <a:gd name="connsiteX3" fmla="*/ 1885191 w 1882029"/>
                <a:gd name="connsiteY3" fmla="*/ 2208368 h 2927600"/>
                <a:gd name="connsiteX4" fmla="*/ 1885191 w 1882029"/>
                <a:gd name="connsiteY4" fmla="*/ 1442882 h 292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2029" h="2927600">
                  <a:moveTo>
                    <a:pt x="908690" y="3162"/>
                  </a:moveTo>
                  <a:lnTo>
                    <a:pt x="518344" y="3162"/>
                  </a:lnTo>
                  <a:lnTo>
                    <a:pt x="3162" y="2930763"/>
                  </a:lnTo>
                  <a:lnTo>
                    <a:pt x="1885191" y="2208368"/>
                  </a:lnTo>
                  <a:lnTo>
                    <a:pt x="1885191" y="144288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9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9481FE25-C6FB-451A-8B81-3BD165443CCD}"/>
                </a:ext>
              </a:extLst>
            </p:cNvPr>
            <p:cNvSpPr/>
            <p:nvPr/>
          </p:nvSpPr>
          <p:spPr>
            <a:xfrm>
              <a:off x="-3162" y="3967"/>
              <a:ext cx="1495484" cy="2255900"/>
            </a:xfrm>
            <a:custGeom>
              <a:avLst/>
              <a:gdLst>
                <a:gd name="connsiteX0" fmla="*/ 1498646 w 1495484"/>
                <a:gd name="connsiteY0" fmla="*/ 3162 h 2255900"/>
                <a:gd name="connsiteX1" fmla="*/ 3162 w 1495484"/>
                <a:gd name="connsiteY1" fmla="*/ 3162 h 2255900"/>
                <a:gd name="connsiteX2" fmla="*/ 3162 w 1495484"/>
                <a:gd name="connsiteY2" fmla="*/ 1821823 h 2255900"/>
                <a:gd name="connsiteX3" fmla="*/ 814272 w 1495484"/>
                <a:gd name="connsiteY3" fmla="*/ 2259062 h 225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5484" h="2255900">
                  <a:moveTo>
                    <a:pt x="1498646" y="3162"/>
                  </a:moveTo>
                  <a:lnTo>
                    <a:pt x="3162" y="3162"/>
                  </a:lnTo>
                  <a:lnTo>
                    <a:pt x="3162" y="1821823"/>
                  </a:lnTo>
                  <a:lnTo>
                    <a:pt x="814272" y="2259062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13304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B2CA6F14-2209-45B7-8499-DC1C591F5424}"/>
              </a:ext>
            </a:extLst>
          </p:cNvPr>
          <p:cNvGrpSpPr/>
          <p:nvPr userDrawn="1"/>
        </p:nvGrpSpPr>
        <p:grpSpPr>
          <a:xfrm>
            <a:off x="-3175" y="-3175"/>
            <a:ext cx="12198350" cy="6864350"/>
            <a:chOff x="-3175" y="-3175"/>
            <a:chExt cx="12198350" cy="6864350"/>
          </a:xfrm>
        </p:grpSpPr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49BF04D6-3F3C-4A42-A10A-E229A3712651}"/>
                </a:ext>
              </a:extLst>
            </p:cNvPr>
            <p:cNvSpPr/>
            <p:nvPr/>
          </p:nvSpPr>
          <p:spPr>
            <a:xfrm>
              <a:off x="9324975" y="587375"/>
              <a:ext cx="2647950" cy="1809750"/>
            </a:xfrm>
            <a:custGeom>
              <a:avLst/>
              <a:gdLst>
                <a:gd name="connsiteX0" fmla="*/ 2644775 w 2647950"/>
                <a:gd name="connsiteY0" fmla="*/ 1806575 h 1809750"/>
                <a:gd name="connsiteX1" fmla="*/ 701675 w 2647950"/>
                <a:gd name="connsiteY1" fmla="*/ 1666875 h 1809750"/>
                <a:gd name="connsiteX2" fmla="*/ 3175 w 2647950"/>
                <a:gd name="connsiteY2" fmla="*/ 3175 h 180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47950" h="1809750">
                  <a:moveTo>
                    <a:pt x="2644775" y="1806575"/>
                  </a:moveTo>
                  <a:lnTo>
                    <a:pt x="701675" y="1666875"/>
                  </a:lnTo>
                  <a:lnTo>
                    <a:pt x="3175" y="3175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4EA2DAAF-214E-44A8-A157-19C4B654B7FA}"/>
                </a:ext>
              </a:extLst>
            </p:cNvPr>
            <p:cNvSpPr/>
            <p:nvPr/>
          </p:nvSpPr>
          <p:spPr>
            <a:xfrm>
              <a:off x="9686925" y="4530725"/>
              <a:ext cx="2082800" cy="2108200"/>
            </a:xfrm>
            <a:custGeom>
              <a:avLst/>
              <a:gdLst>
                <a:gd name="connsiteX0" fmla="*/ 2079625 w 2082800"/>
                <a:gd name="connsiteY0" fmla="*/ 123825 h 2108200"/>
                <a:gd name="connsiteX1" fmla="*/ 885825 w 2082800"/>
                <a:gd name="connsiteY1" fmla="*/ 2105025 h 2108200"/>
                <a:gd name="connsiteX2" fmla="*/ 3175 w 2082800"/>
                <a:gd name="connsiteY2" fmla="*/ 3175 h 210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2800" h="2108200">
                  <a:moveTo>
                    <a:pt x="2079625" y="123825"/>
                  </a:moveTo>
                  <a:lnTo>
                    <a:pt x="885825" y="2105025"/>
                  </a:lnTo>
                  <a:lnTo>
                    <a:pt x="3175" y="3175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D5D23596-4750-4177-9961-BF2824F9D2B8}"/>
                </a:ext>
              </a:extLst>
            </p:cNvPr>
            <p:cNvSpPr/>
            <p:nvPr/>
          </p:nvSpPr>
          <p:spPr>
            <a:xfrm>
              <a:off x="9197975" y="4321175"/>
              <a:ext cx="2997200" cy="2540000"/>
            </a:xfrm>
            <a:custGeom>
              <a:avLst/>
              <a:gdLst>
                <a:gd name="connsiteX0" fmla="*/ 2994025 w 2997200"/>
                <a:gd name="connsiteY0" fmla="*/ 2536825 h 2540000"/>
                <a:gd name="connsiteX1" fmla="*/ 3175 w 2997200"/>
                <a:gd name="connsiteY1" fmla="*/ 2536825 h 2540000"/>
                <a:gd name="connsiteX2" fmla="*/ 2994025 w 2997200"/>
                <a:gd name="connsiteY2" fmla="*/ 3175 h 25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7200" h="2540000">
                  <a:moveTo>
                    <a:pt x="2994025" y="2536825"/>
                  </a:moveTo>
                  <a:lnTo>
                    <a:pt x="3175" y="2536825"/>
                  </a:lnTo>
                  <a:lnTo>
                    <a:pt x="2994025" y="3175"/>
                  </a:lnTo>
                  <a:close/>
                </a:path>
              </a:pathLst>
            </a:custGeom>
            <a:solidFill>
              <a:schemeClr val="accent2">
                <a:alpha val="80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A190F1BC-3AD8-499F-A8D4-5D79734D1C93}"/>
                </a:ext>
              </a:extLst>
            </p:cNvPr>
            <p:cNvSpPr/>
            <p:nvPr/>
          </p:nvSpPr>
          <p:spPr>
            <a:xfrm>
              <a:off x="-3175" y="407670"/>
              <a:ext cx="1955800" cy="1987550"/>
            </a:xfrm>
            <a:custGeom>
              <a:avLst/>
              <a:gdLst>
                <a:gd name="connsiteX0" fmla="*/ 3175 w 1955800"/>
                <a:gd name="connsiteY0" fmla="*/ 1985645 h 1987550"/>
                <a:gd name="connsiteX1" fmla="*/ 1952625 w 1955800"/>
                <a:gd name="connsiteY1" fmla="*/ 1236980 h 1987550"/>
                <a:gd name="connsiteX2" fmla="*/ 1115695 w 1955800"/>
                <a:gd name="connsiteY2" fmla="*/ 3175 h 1987550"/>
                <a:gd name="connsiteX3" fmla="*/ 3175 w 1955800"/>
                <a:gd name="connsiteY3" fmla="*/ 657860 h 198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5800" h="1987550">
                  <a:moveTo>
                    <a:pt x="3175" y="1985645"/>
                  </a:moveTo>
                  <a:lnTo>
                    <a:pt x="1952625" y="1236980"/>
                  </a:lnTo>
                  <a:lnTo>
                    <a:pt x="1115695" y="3175"/>
                  </a:lnTo>
                  <a:lnTo>
                    <a:pt x="3175" y="65786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9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839C3EC3-5FF8-4C77-AD8A-BE239F5A1E7C}"/>
                </a:ext>
              </a:extLst>
            </p:cNvPr>
            <p:cNvSpPr/>
            <p:nvPr/>
          </p:nvSpPr>
          <p:spPr>
            <a:xfrm>
              <a:off x="-3175" y="-3175"/>
              <a:ext cx="1816100" cy="1066800"/>
            </a:xfrm>
            <a:custGeom>
              <a:avLst/>
              <a:gdLst>
                <a:gd name="connsiteX0" fmla="*/ 836930 w 1816100"/>
                <a:gd name="connsiteY0" fmla="*/ 3175 h 1066800"/>
                <a:gd name="connsiteX1" fmla="*/ 99060 w 1816100"/>
                <a:gd name="connsiteY1" fmla="*/ 3175 h 1066800"/>
                <a:gd name="connsiteX2" fmla="*/ 3175 w 1816100"/>
                <a:gd name="connsiteY2" fmla="*/ 3175 h 1066800"/>
                <a:gd name="connsiteX3" fmla="*/ 3175 w 1816100"/>
                <a:gd name="connsiteY3" fmla="*/ 546735 h 1066800"/>
                <a:gd name="connsiteX4" fmla="*/ 3175 w 1816100"/>
                <a:gd name="connsiteY4" fmla="*/ 1068705 h 1066800"/>
                <a:gd name="connsiteX5" fmla="*/ 1115695 w 1816100"/>
                <a:gd name="connsiteY5" fmla="*/ 414020 h 1066800"/>
                <a:gd name="connsiteX6" fmla="*/ 1812925 w 1816100"/>
                <a:gd name="connsiteY6" fmla="*/ 3175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6100" h="1066800">
                  <a:moveTo>
                    <a:pt x="836930" y="3175"/>
                  </a:moveTo>
                  <a:lnTo>
                    <a:pt x="99060" y="3175"/>
                  </a:lnTo>
                  <a:lnTo>
                    <a:pt x="3175" y="3175"/>
                  </a:lnTo>
                  <a:lnTo>
                    <a:pt x="3175" y="546735"/>
                  </a:lnTo>
                  <a:lnTo>
                    <a:pt x="3175" y="1068705"/>
                  </a:lnTo>
                  <a:lnTo>
                    <a:pt x="1115695" y="414020"/>
                  </a:lnTo>
                  <a:lnTo>
                    <a:pt x="1812925" y="3175"/>
                  </a:lnTo>
                  <a:close/>
                </a:path>
              </a:pathLst>
            </a:custGeom>
            <a:solidFill>
              <a:schemeClr val="accent1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BA845B90-6458-45B8-962A-563805391A02}"/>
                </a:ext>
              </a:extLst>
            </p:cNvPr>
            <p:cNvSpPr/>
            <p:nvPr/>
          </p:nvSpPr>
          <p:spPr>
            <a:xfrm>
              <a:off x="7755890" y="4530725"/>
              <a:ext cx="1911350" cy="2330450"/>
            </a:xfrm>
            <a:custGeom>
              <a:avLst/>
              <a:gdLst>
                <a:gd name="connsiteX0" fmla="*/ 328295 w 1911350"/>
                <a:gd name="connsiteY0" fmla="*/ 2327275 h 2330450"/>
                <a:gd name="connsiteX1" fmla="*/ 1910715 w 1911350"/>
                <a:gd name="connsiteY1" fmla="*/ 2327275 h 2330450"/>
                <a:gd name="connsiteX2" fmla="*/ 334010 w 1911350"/>
                <a:gd name="connsiteY2" fmla="*/ 3175 h 2330450"/>
                <a:gd name="connsiteX3" fmla="*/ 3175 w 1911350"/>
                <a:gd name="connsiteY3" fmla="*/ 1880870 h 2330450"/>
                <a:gd name="connsiteX4" fmla="*/ 797560 w 1911350"/>
                <a:gd name="connsiteY4" fmla="*/ 1927225 h 233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350" h="2330450">
                  <a:moveTo>
                    <a:pt x="328295" y="2327275"/>
                  </a:moveTo>
                  <a:lnTo>
                    <a:pt x="1910715" y="2327275"/>
                  </a:lnTo>
                  <a:lnTo>
                    <a:pt x="334010" y="3175"/>
                  </a:lnTo>
                  <a:lnTo>
                    <a:pt x="3175" y="1880870"/>
                  </a:lnTo>
                  <a:lnTo>
                    <a:pt x="797560" y="19272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9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EF11D1CA-F377-486C-B72F-99D2E9F13E48}"/>
                </a:ext>
              </a:extLst>
            </p:cNvPr>
            <p:cNvSpPr/>
            <p:nvPr/>
          </p:nvSpPr>
          <p:spPr>
            <a:xfrm>
              <a:off x="6412230" y="6334125"/>
              <a:ext cx="2139950" cy="527050"/>
            </a:xfrm>
            <a:custGeom>
              <a:avLst/>
              <a:gdLst>
                <a:gd name="connsiteX0" fmla="*/ 1346835 w 2139950"/>
                <a:gd name="connsiteY0" fmla="*/ 77470 h 527050"/>
                <a:gd name="connsiteX1" fmla="*/ 64770 w 2139950"/>
                <a:gd name="connsiteY1" fmla="*/ 3175 h 527050"/>
                <a:gd name="connsiteX2" fmla="*/ 3175 w 2139950"/>
                <a:gd name="connsiteY2" fmla="*/ 523875 h 527050"/>
                <a:gd name="connsiteX3" fmla="*/ 1268730 w 2139950"/>
                <a:gd name="connsiteY3" fmla="*/ 523875 h 527050"/>
                <a:gd name="connsiteX4" fmla="*/ 1671955 w 2139950"/>
                <a:gd name="connsiteY4" fmla="*/ 523875 h 527050"/>
                <a:gd name="connsiteX5" fmla="*/ 2141220 w 2139950"/>
                <a:gd name="connsiteY5" fmla="*/ 123825 h 52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9950" h="527050">
                  <a:moveTo>
                    <a:pt x="1346835" y="77470"/>
                  </a:moveTo>
                  <a:lnTo>
                    <a:pt x="64770" y="3175"/>
                  </a:lnTo>
                  <a:lnTo>
                    <a:pt x="3175" y="523875"/>
                  </a:lnTo>
                  <a:lnTo>
                    <a:pt x="1268730" y="523875"/>
                  </a:lnTo>
                  <a:lnTo>
                    <a:pt x="1671955" y="523875"/>
                  </a:lnTo>
                  <a:lnTo>
                    <a:pt x="2141220" y="123825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7E189099-C9A4-4B2D-BB01-36ABF5AF672F}"/>
                </a:ext>
              </a:extLst>
            </p:cNvPr>
            <p:cNvSpPr/>
            <p:nvPr/>
          </p:nvSpPr>
          <p:spPr>
            <a:xfrm>
              <a:off x="10302875" y="-3175"/>
              <a:ext cx="1892300" cy="2940050"/>
            </a:xfrm>
            <a:custGeom>
              <a:avLst/>
              <a:gdLst>
                <a:gd name="connsiteX0" fmla="*/ 910590 w 1892300"/>
                <a:gd name="connsiteY0" fmla="*/ 3175 h 2940050"/>
                <a:gd name="connsiteX1" fmla="*/ 519430 w 1892300"/>
                <a:gd name="connsiteY1" fmla="*/ 3175 h 2940050"/>
                <a:gd name="connsiteX2" fmla="*/ 3175 w 1892300"/>
                <a:gd name="connsiteY2" fmla="*/ 2936875 h 2940050"/>
                <a:gd name="connsiteX3" fmla="*/ 1889125 w 1892300"/>
                <a:gd name="connsiteY3" fmla="*/ 2212975 h 2940050"/>
                <a:gd name="connsiteX4" fmla="*/ 1889125 w 1892300"/>
                <a:gd name="connsiteY4" fmla="*/ 1445895 h 294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2300" h="2940050">
                  <a:moveTo>
                    <a:pt x="910590" y="3175"/>
                  </a:moveTo>
                  <a:lnTo>
                    <a:pt x="519430" y="3175"/>
                  </a:lnTo>
                  <a:lnTo>
                    <a:pt x="3175" y="2936875"/>
                  </a:lnTo>
                  <a:lnTo>
                    <a:pt x="1889125" y="2212975"/>
                  </a:lnTo>
                  <a:lnTo>
                    <a:pt x="1889125" y="14458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9000"/>
              </a:scheme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2591902" y="3080658"/>
            <a:ext cx="5839070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2591902" y="1357086"/>
            <a:ext cx="5839070" cy="1723573"/>
          </a:xfrm>
        </p:spPr>
        <p:txBody>
          <a:bodyPr anchor="ctr">
            <a:noAutofit/>
          </a:bodyPr>
          <a:lstStyle>
            <a:lvl1pPr algn="l"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2591176" y="4420689"/>
            <a:ext cx="5839070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591176" y="4716960"/>
            <a:ext cx="5839070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88871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D1279648-9C72-495F-B751-8107C789995D}"/>
              </a:ext>
            </a:extLst>
          </p:cNvPr>
          <p:cNvSpPr/>
          <p:nvPr/>
        </p:nvSpPr>
        <p:spPr>
          <a:xfrm>
            <a:off x="9324975" y="587375"/>
            <a:ext cx="2647950" cy="1809750"/>
          </a:xfrm>
          <a:custGeom>
            <a:avLst/>
            <a:gdLst>
              <a:gd name="connsiteX0" fmla="*/ 2644775 w 2647950"/>
              <a:gd name="connsiteY0" fmla="*/ 1806575 h 1809750"/>
              <a:gd name="connsiteX1" fmla="*/ 701675 w 2647950"/>
              <a:gd name="connsiteY1" fmla="*/ 1666875 h 1809750"/>
              <a:gd name="connsiteX2" fmla="*/ 3175 w 2647950"/>
              <a:gd name="connsiteY2" fmla="*/ 3175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47950" h="1809750">
                <a:moveTo>
                  <a:pt x="2644775" y="1806575"/>
                </a:moveTo>
                <a:lnTo>
                  <a:pt x="701675" y="166687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C699D3D0-4F50-40B6-930C-912DB895BF49}"/>
              </a:ext>
            </a:extLst>
          </p:cNvPr>
          <p:cNvSpPr/>
          <p:nvPr/>
        </p:nvSpPr>
        <p:spPr>
          <a:xfrm>
            <a:off x="9686925" y="4530725"/>
            <a:ext cx="2082800" cy="2108200"/>
          </a:xfrm>
          <a:custGeom>
            <a:avLst/>
            <a:gdLst>
              <a:gd name="connsiteX0" fmla="*/ 2079625 w 2082800"/>
              <a:gd name="connsiteY0" fmla="*/ 123825 h 2108200"/>
              <a:gd name="connsiteX1" fmla="*/ 885825 w 2082800"/>
              <a:gd name="connsiteY1" fmla="*/ 2105025 h 2108200"/>
              <a:gd name="connsiteX2" fmla="*/ 3175 w 2082800"/>
              <a:gd name="connsiteY2" fmla="*/ 3175 h 210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2800" h="2108200">
                <a:moveTo>
                  <a:pt x="2079625" y="123825"/>
                </a:moveTo>
                <a:lnTo>
                  <a:pt x="885825" y="2105025"/>
                </a:lnTo>
                <a:lnTo>
                  <a:pt x="3175" y="31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D37FA769-54AD-476A-9311-4A16D45035B9}"/>
              </a:ext>
            </a:extLst>
          </p:cNvPr>
          <p:cNvSpPr/>
          <p:nvPr/>
        </p:nvSpPr>
        <p:spPr>
          <a:xfrm>
            <a:off x="9197975" y="4321175"/>
            <a:ext cx="2997200" cy="2540000"/>
          </a:xfrm>
          <a:custGeom>
            <a:avLst/>
            <a:gdLst>
              <a:gd name="connsiteX0" fmla="*/ 2994025 w 2997200"/>
              <a:gd name="connsiteY0" fmla="*/ 2536825 h 2540000"/>
              <a:gd name="connsiteX1" fmla="*/ 3175 w 2997200"/>
              <a:gd name="connsiteY1" fmla="*/ 2536825 h 2540000"/>
              <a:gd name="connsiteX2" fmla="*/ 2994025 w 2997200"/>
              <a:gd name="connsiteY2" fmla="*/ 3175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7200" h="2540000">
                <a:moveTo>
                  <a:pt x="2994025" y="2536825"/>
                </a:moveTo>
                <a:lnTo>
                  <a:pt x="3175" y="2536825"/>
                </a:lnTo>
                <a:lnTo>
                  <a:pt x="2994025" y="3175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2B766074-1B64-4EBA-9858-C88C33954BE7}"/>
              </a:ext>
            </a:extLst>
          </p:cNvPr>
          <p:cNvSpPr/>
          <p:nvPr/>
        </p:nvSpPr>
        <p:spPr>
          <a:xfrm>
            <a:off x="7755890" y="4530725"/>
            <a:ext cx="1911350" cy="2330450"/>
          </a:xfrm>
          <a:custGeom>
            <a:avLst/>
            <a:gdLst>
              <a:gd name="connsiteX0" fmla="*/ 328295 w 1911350"/>
              <a:gd name="connsiteY0" fmla="*/ 2327275 h 2330450"/>
              <a:gd name="connsiteX1" fmla="*/ 1910715 w 1911350"/>
              <a:gd name="connsiteY1" fmla="*/ 2327275 h 2330450"/>
              <a:gd name="connsiteX2" fmla="*/ 334010 w 1911350"/>
              <a:gd name="connsiteY2" fmla="*/ 3175 h 2330450"/>
              <a:gd name="connsiteX3" fmla="*/ 3175 w 1911350"/>
              <a:gd name="connsiteY3" fmla="*/ 1880870 h 2330450"/>
              <a:gd name="connsiteX4" fmla="*/ 797560 w 1911350"/>
              <a:gd name="connsiteY4" fmla="*/ 1927225 h 2330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1350" h="2330450">
                <a:moveTo>
                  <a:pt x="328295" y="2327275"/>
                </a:moveTo>
                <a:lnTo>
                  <a:pt x="1910715" y="2327275"/>
                </a:lnTo>
                <a:lnTo>
                  <a:pt x="334010" y="3175"/>
                </a:lnTo>
                <a:lnTo>
                  <a:pt x="3175" y="1880870"/>
                </a:lnTo>
                <a:lnTo>
                  <a:pt x="797560" y="1927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4F88F40E-8606-409D-982E-6D97BC7A92EB}"/>
              </a:ext>
            </a:extLst>
          </p:cNvPr>
          <p:cNvSpPr/>
          <p:nvPr/>
        </p:nvSpPr>
        <p:spPr>
          <a:xfrm>
            <a:off x="6412230" y="6334125"/>
            <a:ext cx="2139950" cy="527050"/>
          </a:xfrm>
          <a:custGeom>
            <a:avLst/>
            <a:gdLst>
              <a:gd name="connsiteX0" fmla="*/ 1346835 w 2139950"/>
              <a:gd name="connsiteY0" fmla="*/ 77470 h 527050"/>
              <a:gd name="connsiteX1" fmla="*/ 64770 w 2139950"/>
              <a:gd name="connsiteY1" fmla="*/ 3175 h 527050"/>
              <a:gd name="connsiteX2" fmla="*/ 3175 w 2139950"/>
              <a:gd name="connsiteY2" fmla="*/ 523875 h 527050"/>
              <a:gd name="connsiteX3" fmla="*/ 1268730 w 2139950"/>
              <a:gd name="connsiteY3" fmla="*/ 523875 h 527050"/>
              <a:gd name="connsiteX4" fmla="*/ 1671955 w 2139950"/>
              <a:gd name="connsiteY4" fmla="*/ 523875 h 527050"/>
              <a:gd name="connsiteX5" fmla="*/ 2141220 w 2139950"/>
              <a:gd name="connsiteY5" fmla="*/ 123825 h 52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950" h="527050">
                <a:moveTo>
                  <a:pt x="1346835" y="77470"/>
                </a:moveTo>
                <a:lnTo>
                  <a:pt x="64770" y="3175"/>
                </a:lnTo>
                <a:lnTo>
                  <a:pt x="3175" y="523875"/>
                </a:lnTo>
                <a:lnTo>
                  <a:pt x="1268730" y="523875"/>
                </a:lnTo>
                <a:lnTo>
                  <a:pt x="1671955" y="523875"/>
                </a:lnTo>
                <a:lnTo>
                  <a:pt x="2141220" y="12382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0F718C11-5486-422F-96FE-24C341FBD2F1}"/>
              </a:ext>
            </a:extLst>
          </p:cNvPr>
          <p:cNvSpPr/>
          <p:nvPr/>
        </p:nvSpPr>
        <p:spPr>
          <a:xfrm>
            <a:off x="10302875" y="-3175"/>
            <a:ext cx="1892300" cy="2940050"/>
          </a:xfrm>
          <a:custGeom>
            <a:avLst/>
            <a:gdLst>
              <a:gd name="connsiteX0" fmla="*/ 910590 w 1892300"/>
              <a:gd name="connsiteY0" fmla="*/ 3175 h 2940050"/>
              <a:gd name="connsiteX1" fmla="*/ 519430 w 1892300"/>
              <a:gd name="connsiteY1" fmla="*/ 3175 h 2940050"/>
              <a:gd name="connsiteX2" fmla="*/ 3175 w 1892300"/>
              <a:gd name="connsiteY2" fmla="*/ 2936875 h 2940050"/>
              <a:gd name="connsiteX3" fmla="*/ 1889125 w 1892300"/>
              <a:gd name="connsiteY3" fmla="*/ 2212975 h 2940050"/>
              <a:gd name="connsiteX4" fmla="*/ 1889125 w 1892300"/>
              <a:gd name="connsiteY4" fmla="*/ 1445895 h 294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2300" h="2940050">
                <a:moveTo>
                  <a:pt x="910590" y="3175"/>
                </a:moveTo>
                <a:lnTo>
                  <a:pt x="519430" y="3175"/>
                </a:lnTo>
                <a:lnTo>
                  <a:pt x="3175" y="2936875"/>
                </a:lnTo>
                <a:lnTo>
                  <a:pt x="1889125" y="2212975"/>
                </a:lnTo>
                <a:lnTo>
                  <a:pt x="1889125" y="144589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9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3455334" y="2533650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3456450" y="3429000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29907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A63739-772F-4DA9-849E-23A15F42C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4D86FD-23B6-4B46-B4FA-F462A4494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2FC40D-0043-4659-8D52-D75D499E7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33C8B6-1862-4CF7-95E1-7458FA240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B36DFA-AECC-4280-9C29-A7A7BB5E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984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89D9C7-5DC6-4263-87FF-7C99F6FB63C3}" type="datetime1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2023/2/25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www.islide.cc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68592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89D9C7-5DC6-4263-87FF-7C99F6FB63C3}" type="datetime1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2023/2/25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www.islide.cc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23792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51363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4937764" y="1911334"/>
            <a:ext cx="5426076" cy="1621509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937764" y="4217570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37765" y="3921299"/>
            <a:ext cx="5426076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104008A7-8415-4743-826B-FEA9AC9B0813}"/>
              </a:ext>
            </a:extLst>
          </p:cNvPr>
          <p:cNvGrpSpPr/>
          <p:nvPr userDrawn="1"/>
        </p:nvGrpSpPr>
        <p:grpSpPr>
          <a:xfrm flipH="1">
            <a:off x="-3162" y="3967"/>
            <a:ext cx="12192000" cy="6843742"/>
            <a:chOff x="-3162" y="3967"/>
            <a:chExt cx="12192000" cy="684374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10F0199B-BA3A-4330-946A-C46369A11EFF}"/>
                </a:ext>
              </a:extLst>
            </p:cNvPr>
            <p:cNvSpPr/>
            <p:nvPr/>
          </p:nvSpPr>
          <p:spPr>
            <a:xfrm>
              <a:off x="941021" y="3967"/>
              <a:ext cx="1495484" cy="1818661"/>
            </a:xfrm>
            <a:custGeom>
              <a:avLst/>
              <a:gdLst>
                <a:gd name="connsiteX0" fmla="*/ 1498646 w 1495484"/>
                <a:gd name="connsiteY0" fmla="*/ 3162 h 1818661"/>
                <a:gd name="connsiteX1" fmla="*/ 91877 w 1495484"/>
                <a:gd name="connsiteY1" fmla="*/ 1523993 h 1818661"/>
                <a:gd name="connsiteX2" fmla="*/ 3162 w 1495484"/>
                <a:gd name="connsiteY2" fmla="*/ 1821823 h 1818661"/>
                <a:gd name="connsiteX3" fmla="*/ 1422605 w 1495484"/>
                <a:gd name="connsiteY3" fmla="*/ 1328820 h 181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5484" h="1818661">
                  <a:moveTo>
                    <a:pt x="1498646" y="3162"/>
                  </a:moveTo>
                  <a:lnTo>
                    <a:pt x="91877" y="1523993"/>
                  </a:lnTo>
                  <a:lnTo>
                    <a:pt x="3162" y="1821823"/>
                  </a:lnTo>
                  <a:lnTo>
                    <a:pt x="1422605" y="132882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4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348588E0-565E-471E-A7DE-E0891E95EF59}"/>
                </a:ext>
              </a:extLst>
            </p:cNvPr>
            <p:cNvSpPr/>
            <p:nvPr/>
          </p:nvSpPr>
          <p:spPr>
            <a:xfrm>
              <a:off x="-3162" y="3967"/>
              <a:ext cx="2439667" cy="2648782"/>
            </a:xfrm>
            <a:custGeom>
              <a:avLst/>
              <a:gdLst>
                <a:gd name="connsiteX0" fmla="*/ 3162 w 2439667"/>
                <a:gd name="connsiteY0" fmla="*/ 3162 h 2648781"/>
                <a:gd name="connsiteX1" fmla="*/ 2442829 w 2439667"/>
                <a:gd name="connsiteY1" fmla="*/ 3162 h 2648781"/>
                <a:gd name="connsiteX2" fmla="*/ 3162 w 2439667"/>
                <a:gd name="connsiteY2" fmla="*/ 2651944 h 264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39667" h="2648781">
                  <a:moveTo>
                    <a:pt x="3162" y="3162"/>
                  </a:moveTo>
                  <a:lnTo>
                    <a:pt x="2442829" y="3162"/>
                  </a:lnTo>
                  <a:lnTo>
                    <a:pt x="3162" y="2651944"/>
                  </a:lnTo>
                  <a:close/>
                </a:path>
              </a:pathLst>
            </a:custGeom>
            <a:solidFill>
              <a:schemeClr val="accent2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B056184-4C3A-4135-B197-7F4BF884A244}"/>
                </a:ext>
              </a:extLst>
            </p:cNvPr>
            <p:cNvSpPr/>
            <p:nvPr/>
          </p:nvSpPr>
          <p:spPr>
            <a:xfrm>
              <a:off x="9330942" y="593289"/>
              <a:ext cx="2636108" cy="1799651"/>
            </a:xfrm>
            <a:custGeom>
              <a:avLst/>
              <a:gdLst>
                <a:gd name="connsiteX0" fmla="*/ 2639270 w 2636108"/>
                <a:gd name="connsiteY0" fmla="*/ 1802813 h 1799650"/>
                <a:gd name="connsiteX1" fmla="*/ 700210 w 2636108"/>
                <a:gd name="connsiteY1" fmla="*/ 1663403 h 1799650"/>
                <a:gd name="connsiteX2" fmla="*/ 3162 w 2636108"/>
                <a:gd name="connsiteY2" fmla="*/ 3162 h 179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36108" h="1799650">
                  <a:moveTo>
                    <a:pt x="2639270" y="1802813"/>
                  </a:moveTo>
                  <a:lnTo>
                    <a:pt x="700210" y="1663403"/>
                  </a:lnTo>
                  <a:lnTo>
                    <a:pt x="3162" y="3162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7AAC4795-AB14-456A-B943-DDDBE6FD4B57}"/>
                </a:ext>
              </a:extLst>
            </p:cNvPr>
            <p:cNvSpPr/>
            <p:nvPr/>
          </p:nvSpPr>
          <p:spPr>
            <a:xfrm>
              <a:off x="9692140" y="4528441"/>
              <a:ext cx="2072133" cy="2097480"/>
            </a:xfrm>
            <a:custGeom>
              <a:avLst/>
              <a:gdLst>
                <a:gd name="connsiteX0" fmla="*/ 2075295 w 2072133"/>
                <a:gd name="connsiteY0" fmla="*/ 123561 h 2097480"/>
                <a:gd name="connsiteX1" fmla="*/ 883977 w 2072133"/>
                <a:gd name="connsiteY1" fmla="*/ 2100642 h 2097480"/>
                <a:gd name="connsiteX2" fmla="*/ 3162 w 2072133"/>
                <a:gd name="connsiteY2" fmla="*/ 3162 h 2097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2133" h="2097480">
                  <a:moveTo>
                    <a:pt x="2075295" y="123561"/>
                  </a:moveTo>
                  <a:lnTo>
                    <a:pt x="883977" y="2100642"/>
                  </a:lnTo>
                  <a:lnTo>
                    <a:pt x="3162" y="3162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769833CF-1146-4B8A-AD54-66FBBA6DF5BD}"/>
                </a:ext>
              </a:extLst>
            </p:cNvPr>
            <p:cNvSpPr/>
            <p:nvPr/>
          </p:nvSpPr>
          <p:spPr>
            <a:xfrm>
              <a:off x="9204206" y="4319327"/>
              <a:ext cx="2984632" cy="2528382"/>
            </a:xfrm>
            <a:custGeom>
              <a:avLst/>
              <a:gdLst>
                <a:gd name="connsiteX0" fmla="*/ 2987794 w 2984632"/>
                <a:gd name="connsiteY0" fmla="*/ 2531544 h 2528382"/>
                <a:gd name="connsiteX1" fmla="*/ 3162 w 2984632"/>
                <a:gd name="connsiteY1" fmla="*/ 2531544 h 2528382"/>
                <a:gd name="connsiteX2" fmla="*/ 2987794 w 2984632"/>
                <a:gd name="connsiteY2" fmla="*/ 3162 h 2528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84632" h="2528382">
                  <a:moveTo>
                    <a:pt x="2987794" y="2531544"/>
                  </a:moveTo>
                  <a:lnTo>
                    <a:pt x="3162" y="2531544"/>
                  </a:lnTo>
                  <a:lnTo>
                    <a:pt x="2987794" y="3162"/>
                  </a:lnTo>
                  <a:close/>
                </a:path>
              </a:pathLst>
            </a:custGeom>
            <a:solidFill>
              <a:schemeClr val="accent2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783D37A-FB78-4286-A161-C8B9C6FA59FC}"/>
                </a:ext>
              </a:extLst>
            </p:cNvPr>
            <p:cNvSpPr/>
            <p:nvPr/>
          </p:nvSpPr>
          <p:spPr>
            <a:xfrm>
              <a:off x="7765119" y="4528441"/>
              <a:ext cx="1907376" cy="2319268"/>
            </a:xfrm>
            <a:custGeom>
              <a:avLst/>
              <a:gdLst>
                <a:gd name="connsiteX0" fmla="*/ 327606 w 1907376"/>
                <a:gd name="connsiteY0" fmla="*/ 2322430 h 2319268"/>
                <a:gd name="connsiteX1" fmla="*/ 1906736 w 1907376"/>
                <a:gd name="connsiteY1" fmla="*/ 2322430 h 2319268"/>
                <a:gd name="connsiteX2" fmla="*/ 333309 w 1907376"/>
                <a:gd name="connsiteY2" fmla="*/ 3162 h 2319268"/>
                <a:gd name="connsiteX3" fmla="*/ 3162 w 1907376"/>
                <a:gd name="connsiteY3" fmla="*/ 1876953 h 2319268"/>
                <a:gd name="connsiteX4" fmla="*/ 795895 w 1907376"/>
                <a:gd name="connsiteY4" fmla="*/ 1923212 h 2319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7376" h="2319268">
                  <a:moveTo>
                    <a:pt x="327606" y="2322430"/>
                  </a:moveTo>
                  <a:lnTo>
                    <a:pt x="1906736" y="2322430"/>
                  </a:lnTo>
                  <a:lnTo>
                    <a:pt x="333309" y="3162"/>
                  </a:lnTo>
                  <a:lnTo>
                    <a:pt x="3162" y="1876953"/>
                  </a:lnTo>
                  <a:lnTo>
                    <a:pt x="795895" y="192321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9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430CB618-3D6B-4CC3-8792-849A4D433037}"/>
                </a:ext>
              </a:extLst>
            </p:cNvPr>
            <p:cNvSpPr/>
            <p:nvPr/>
          </p:nvSpPr>
          <p:spPr>
            <a:xfrm>
              <a:off x="6424253" y="6328092"/>
              <a:ext cx="2135501" cy="519617"/>
            </a:xfrm>
            <a:custGeom>
              <a:avLst/>
              <a:gdLst>
                <a:gd name="connsiteX0" fmla="*/ 1344029 w 2135501"/>
                <a:gd name="connsiteY0" fmla="*/ 77302 h 519617"/>
                <a:gd name="connsiteX1" fmla="*/ 64629 w 2135501"/>
                <a:gd name="connsiteY1" fmla="*/ 3162 h 519617"/>
                <a:gd name="connsiteX2" fmla="*/ 3162 w 2135501"/>
                <a:gd name="connsiteY2" fmla="*/ 522779 h 519617"/>
                <a:gd name="connsiteX3" fmla="*/ 1266086 w 2135501"/>
                <a:gd name="connsiteY3" fmla="*/ 522779 h 519617"/>
                <a:gd name="connsiteX4" fmla="*/ 1668472 w 2135501"/>
                <a:gd name="connsiteY4" fmla="*/ 522779 h 519617"/>
                <a:gd name="connsiteX5" fmla="*/ 2136762 w 2135501"/>
                <a:gd name="connsiteY5" fmla="*/ 123561 h 519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5501" h="519617">
                  <a:moveTo>
                    <a:pt x="1344029" y="77302"/>
                  </a:moveTo>
                  <a:lnTo>
                    <a:pt x="64629" y="3162"/>
                  </a:lnTo>
                  <a:lnTo>
                    <a:pt x="3162" y="522779"/>
                  </a:lnTo>
                  <a:lnTo>
                    <a:pt x="1266086" y="522779"/>
                  </a:lnTo>
                  <a:lnTo>
                    <a:pt x="1668472" y="522779"/>
                  </a:lnTo>
                  <a:lnTo>
                    <a:pt x="2136762" y="123561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711FDDEE-E7AA-4E23-BB4B-33258A22F884}"/>
                </a:ext>
              </a:extLst>
            </p:cNvPr>
            <p:cNvSpPr/>
            <p:nvPr/>
          </p:nvSpPr>
          <p:spPr>
            <a:xfrm>
              <a:off x="10306809" y="3967"/>
              <a:ext cx="1882029" cy="2927601"/>
            </a:xfrm>
            <a:custGeom>
              <a:avLst/>
              <a:gdLst>
                <a:gd name="connsiteX0" fmla="*/ 908690 w 1882029"/>
                <a:gd name="connsiteY0" fmla="*/ 3162 h 2927600"/>
                <a:gd name="connsiteX1" fmla="*/ 518344 w 1882029"/>
                <a:gd name="connsiteY1" fmla="*/ 3162 h 2927600"/>
                <a:gd name="connsiteX2" fmla="*/ 3162 w 1882029"/>
                <a:gd name="connsiteY2" fmla="*/ 2930763 h 2927600"/>
                <a:gd name="connsiteX3" fmla="*/ 1885191 w 1882029"/>
                <a:gd name="connsiteY3" fmla="*/ 2208368 h 2927600"/>
                <a:gd name="connsiteX4" fmla="*/ 1885191 w 1882029"/>
                <a:gd name="connsiteY4" fmla="*/ 1442882 h 292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2029" h="2927600">
                  <a:moveTo>
                    <a:pt x="908690" y="3162"/>
                  </a:moveTo>
                  <a:lnTo>
                    <a:pt x="518344" y="3162"/>
                  </a:lnTo>
                  <a:lnTo>
                    <a:pt x="3162" y="2930763"/>
                  </a:lnTo>
                  <a:lnTo>
                    <a:pt x="1885191" y="2208368"/>
                  </a:lnTo>
                  <a:lnTo>
                    <a:pt x="1885191" y="144288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9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9481FE25-C6FB-451A-8B81-3BD165443CCD}"/>
                </a:ext>
              </a:extLst>
            </p:cNvPr>
            <p:cNvSpPr/>
            <p:nvPr/>
          </p:nvSpPr>
          <p:spPr>
            <a:xfrm>
              <a:off x="-3162" y="3967"/>
              <a:ext cx="1495484" cy="2255900"/>
            </a:xfrm>
            <a:custGeom>
              <a:avLst/>
              <a:gdLst>
                <a:gd name="connsiteX0" fmla="*/ 1498646 w 1495484"/>
                <a:gd name="connsiteY0" fmla="*/ 3162 h 2255900"/>
                <a:gd name="connsiteX1" fmla="*/ 3162 w 1495484"/>
                <a:gd name="connsiteY1" fmla="*/ 3162 h 2255900"/>
                <a:gd name="connsiteX2" fmla="*/ 3162 w 1495484"/>
                <a:gd name="connsiteY2" fmla="*/ 1821823 h 2255900"/>
                <a:gd name="connsiteX3" fmla="*/ 814272 w 1495484"/>
                <a:gd name="connsiteY3" fmla="*/ 2259062 h 225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5484" h="2255900">
                  <a:moveTo>
                    <a:pt x="1498646" y="3162"/>
                  </a:moveTo>
                  <a:lnTo>
                    <a:pt x="3162" y="3162"/>
                  </a:lnTo>
                  <a:lnTo>
                    <a:pt x="3162" y="1821823"/>
                  </a:lnTo>
                  <a:lnTo>
                    <a:pt x="814272" y="2259062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6337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49372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: 形状 22">
            <a:extLst>
              <a:ext uri="{FF2B5EF4-FFF2-40B4-BE49-F238E27FC236}">
                <a16:creationId xmlns:a16="http://schemas.microsoft.com/office/drawing/2014/main" id="{A139E7A8-DC53-4B63-9B51-63421FA487BF}"/>
              </a:ext>
            </a:extLst>
          </p:cNvPr>
          <p:cNvSpPr/>
          <p:nvPr userDrawn="1"/>
        </p:nvSpPr>
        <p:spPr>
          <a:xfrm>
            <a:off x="2698238" y="2"/>
            <a:ext cx="9493763" cy="6137275"/>
          </a:xfrm>
          <a:custGeom>
            <a:avLst/>
            <a:gdLst>
              <a:gd name="connsiteX0" fmla="*/ 7174262 w 9493763"/>
              <a:gd name="connsiteY0" fmla="*/ 0 h 6137275"/>
              <a:gd name="connsiteX1" fmla="*/ 9493763 w 9493763"/>
              <a:gd name="connsiteY1" fmla="*/ 0 h 6137275"/>
              <a:gd name="connsiteX2" fmla="*/ 9493763 w 9493763"/>
              <a:gd name="connsiteY2" fmla="*/ 6137275 h 6137275"/>
              <a:gd name="connsiteX3" fmla="*/ 0 w 9493763"/>
              <a:gd name="connsiteY3" fmla="*/ 2665221 h 613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93763" h="6137275">
                <a:moveTo>
                  <a:pt x="7174262" y="0"/>
                </a:moveTo>
                <a:lnTo>
                  <a:pt x="9493763" y="0"/>
                </a:lnTo>
                <a:lnTo>
                  <a:pt x="9493763" y="6137275"/>
                </a:lnTo>
                <a:lnTo>
                  <a:pt x="0" y="2665221"/>
                </a:lnTo>
                <a:close/>
              </a:path>
            </a:pathLst>
          </a:custGeom>
          <a:blipFill>
            <a:blip r:embed="rId2"/>
            <a:srcRect/>
            <a:stretch>
              <a:fillRect l="135" t="-3207" r="1" b="-1265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EC89932C-CD00-414B-8A2F-C2332DC95551}"/>
              </a:ext>
            </a:extLst>
          </p:cNvPr>
          <p:cNvSpPr/>
          <p:nvPr userDrawn="1"/>
        </p:nvSpPr>
        <p:spPr>
          <a:xfrm>
            <a:off x="0" y="0"/>
            <a:ext cx="5648494" cy="3653606"/>
          </a:xfrm>
          <a:custGeom>
            <a:avLst/>
            <a:gdLst>
              <a:gd name="connsiteX0" fmla="*/ 0 w 5648494"/>
              <a:gd name="connsiteY0" fmla="*/ 0 h 3653606"/>
              <a:gd name="connsiteX1" fmla="*/ 1586769 w 5648494"/>
              <a:gd name="connsiteY1" fmla="*/ 0 h 3653606"/>
              <a:gd name="connsiteX2" fmla="*/ 5648494 w 5648494"/>
              <a:gd name="connsiteY2" fmla="*/ 1559922 h 3653606"/>
              <a:gd name="connsiteX3" fmla="*/ 0 w 5648494"/>
              <a:gd name="connsiteY3" fmla="*/ 3653606 h 3653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48494" h="3653606">
                <a:moveTo>
                  <a:pt x="0" y="0"/>
                </a:moveTo>
                <a:lnTo>
                  <a:pt x="1586769" y="0"/>
                </a:lnTo>
                <a:lnTo>
                  <a:pt x="5648494" y="1559922"/>
                </a:lnTo>
                <a:lnTo>
                  <a:pt x="0" y="3653606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 t="-99789" b="-321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0BA419B2-F987-4214-BCCC-340036588EB6}"/>
              </a:ext>
            </a:extLst>
          </p:cNvPr>
          <p:cNvSpPr/>
          <p:nvPr userDrawn="1"/>
        </p:nvSpPr>
        <p:spPr>
          <a:xfrm>
            <a:off x="0" y="-12476"/>
            <a:ext cx="5648494" cy="3488923"/>
          </a:xfrm>
          <a:custGeom>
            <a:avLst/>
            <a:gdLst>
              <a:gd name="connsiteX0" fmla="*/ 0 w 5648494"/>
              <a:gd name="connsiteY0" fmla="*/ 0 h 3488923"/>
              <a:gd name="connsiteX1" fmla="*/ 2015571 w 5648494"/>
              <a:gd name="connsiteY1" fmla="*/ 0 h 3488923"/>
              <a:gd name="connsiteX2" fmla="*/ 5648494 w 5648494"/>
              <a:gd name="connsiteY2" fmla="*/ 1395239 h 3488923"/>
              <a:gd name="connsiteX3" fmla="*/ 0 w 5648494"/>
              <a:gd name="connsiteY3" fmla="*/ 3488923 h 3488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48494" h="3488923">
                <a:moveTo>
                  <a:pt x="0" y="0"/>
                </a:moveTo>
                <a:lnTo>
                  <a:pt x="2015571" y="0"/>
                </a:lnTo>
                <a:lnTo>
                  <a:pt x="5648494" y="1395239"/>
                </a:lnTo>
                <a:lnTo>
                  <a:pt x="0" y="3488923"/>
                </a:lnTo>
                <a:close/>
              </a:path>
            </a:pathLst>
          </a:custGeom>
          <a:solidFill>
            <a:schemeClr val="accent6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1356690" y="4877221"/>
            <a:ext cx="4648328" cy="462386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rgbClr val="262C3E"/>
                </a:solidFill>
              </a:defRPr>
            </a:lvl1pPr>
            <a:lvl2pPr marL="457117" indent="0" algn="ctr">
              <a:buNone/>
              <a:defRPr sz="2000"/>
            </a:lvl2pPr>
            <a:lvl3pPr marL="914232" indent="0" algn="ctr">
              <a:buNone/>
              <a:defRPr sz="1799"/>
            </a:lvl3pPr>
            <a:lvl4pPr marL="1371349" indent="0" algn="ctr">
              <a:buNone/>
              <a:defRPr sz="1599"/>
            </a:lvl4pPr>
            <a:lvl5pPr marL="1828465" indent="0" algn="ctr">
              <a:buNone/>
              <a:defRPr sz="1599"/>
            </a:lvl5pPr>
            <a:lvl6pPr marL="2285580" indent="0" algn="ctr">
              <a:buNone/>
              <a:defRPr sz="1599"/>
            </a:lvl6pPr>
            <a:lvl7pPr marL="2742695" indent="0" algn="ctr">
              <a:buNone/>
              <a:defRPr sz="1599"/>
            </a:lvl7pPr>
            <a:lvl8pPr marL="3199812" indent="0" algn="ctr">
              <a:buNone/>
              <a:defRPr sz="1599"/>
            </a:lvl8pPr>
            <a:lvl9pPr marL="3656929" indent="0" algn="ctr">
              <a:buNone/>
              <a:defRPr sz="1599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1356691" y="3233867"/>
            <a:ext cx="4648328" cy="1639586"/>
          </a:xfrm>
        </p:spPr>
        <p:txBody>
          <a:bodyPr anchor="ctr">
            <a:noAutofit/>
          </a:bodyPr>
          <a:lstStyle>
            <a:lvl1pPr algn="l">
              <a:defRPr sz="3999">
                <a:solidFill>
                  <a:srgbClr val="262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356690" y="5532258"/>
            <a:ext cx="4648328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rgbClr val="262C3E"/>
                </a:solidFill>
              </a:defRPr>
            </a:lvl1pPr>
            <a:lvl2pPr marL="457116" indent="0">
              <a:buNone/>
              <a:defRPr/>
            </a:lvl2pPr>
            <a:lvl3pPr marL="914231" indent="0">
              <a:buNone/>
              <a:defRPr/>
            </a:lvl3pPr>
            <a:lvl4pPr marL="1371348" indent="0">
              <a:buNone/>
              <a:defRPr/>
            </a:lvl4pPr>
            <a:lvl5pPr marL="1828465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356691" y="5828529"/>
            <a:ext cx="4648327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rgbClr val="262C3E"/>
                </a:solidFill>
              </a:defRPr>
            </a:lvl1pPr>
            <a:lvl2pPr marL="457116" indent="0">
              <a:buNone/>
              <a:defRPr/>
            </a:lvl2pPr>
            <a:lvl3pPr marL="914231" indent="0">
              <a:buNone/>
              <a:defRPr/>
            </a:lvl3pPr>
            <a:lvl4pPr marL="1371348" indent="0">
              <a:buNone/>
              <a:defRPr/>
            </a:lvl4pPr>
            <a:lvl5pPr marL="1828465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0778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CDA851A6-0D84-47BC-B09A-8FAE01198049}"/>
              </a:ext>
            </a:extLst>
          </p:cNvPr>
          <p:cNvSpPr/>
          <p:nvPr userDrawn="1"/>
        </p:nvSpPr>
        <p:spPr>
          <a:xfrm rot="5400000" flipV="1">
            <a:off x="-294757" y="341892"/>
            <a:ext cx="3166284" cy="2482500"/>
          </a:xfrm>
          <a:custGeom>
            <a:avLst/>
            <a:gdLst>
              <a:gd name="connsiteX0" fmla="*/ 0 w 5648494"/>
              <a:gd name="connsiteY0" fmla="*/ 0 h 3653606"/>
              <a:gd name="connsiteX1" fmla="*/ 1586769 w 5648494"/>
              <a:gd name="connsiteY1" fmla="*/ 0 h 3653606"/>
              <a:gd name="connsiteX2" fmla="*/ 5648494 w 5648494"/>
              <a:gd name="connsiteY2" fmla="*/ 1559922 h 3653606"/>
              <a:gd name="connsiteX3" fmla="*/ 0 w 5648494"/>
              <a:gd name="connsiteY3" fmla="*/ 3653606 h 3653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48494" h="3653606">
                <a:moveTo>
                  <a:pt x="0" y="0"/>
                </a:moveTo>
                <a:lnTo>
                  <a:pt x="1586769" y="0"/>
                </a:lnTo>
                <a:lnTo>
                  <a:pt x="5648494" y="1559922"/>
                </a:lnTo>
                <a:lnTo>
                  <a:pt x="0" y="3653606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 t="-99789" b="-321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2955266" y="2657903"/>
            <a:ext cx="4447020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2956381" y="3580913"/>
            <a:ext cx="4445377" cy="895350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100">
                <a:solidFill>
                  <a:schemeClr val="accent6"/>
                </a:solidFill>
              </a:defRPr>
            </a:lvl1pPr>
            <a:lvl2pPr marL="45711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32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349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4pPr>
            <a:lvl5pPr marL="1828465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5pPr>
            <a:lvl6pPr marL="2285580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6pPr>
            <a:lvl7pPr marL="2742695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7pPr>
            <a:lvl8pPr marL="3199812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8pPr>
            <a:lvl9pPr marL="3656929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50A8ABFC-55AA-49B7-B962-53EB615ED1D2}"/>
              </a:ext>
            </a:extLst>
          </p:cNvPr>
          <p:cNvSpPr/>
          <p:nvPr userDrawn="1"/>
        </p:nvSpPr>
        <p:spPr>
          <a:xfrm rot="5400000" flipV="1">
            <a:off x="-350432" y="350433"/>
            <a:ext cx="3071465" cy="2370601"/>
          </a:xfrm>
          <a:custGeom>
            <a:avLst/>
            <a:gdLst>
              <a:gd name="connsiteX0" fmla="*/ 0 w 5648494"/>
              <a:gd name="connsiteY0" fmla="*/ 0 h 3488923"/>
              <a:gd name="connsiteX1" fmla="*/ 2015571 w 5648494"/>
              <a:gd name="connsiteY1" fmla="*/ 0 h 3488923"/>
              <a:gd name="connsiteX2" fmla="*/ 5648494 w 5648494"/>
              <a:gd name="connsiteY2" fmla="*/ 1395239 h 3488923"/>
              <a:gd name="connsiteX3" fmla="*/ 0 w 5648494"/>
              <a:gd name="connsiteY3" fmla="*/ 3488923 h 3488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48494" h="3488923">
                <a:moveTo>
                  <a:pt x="0" y="0"/>
                </a:moveTo>
                <a:lnTo>
                  <a:pt x="2015571" y="0"/>
                </a:lnTo>
                <a:lnTo>
                  <a:pt x="5648494" y="1395239"/>
                </a:lnTo>
                <a:lnTo>
                  <a:pt x="0" y="3488923"/>
                </a:lnTo>
                <a:close/>
              </a:path>
            </a:pathLst>
          </a:custGeom>
          <a:solidFill>
            <a:schemeClr val="accent6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2E3744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2E62B0A0-C07D-4961-920F-175C13E1144E}"/>
              </a:ext>
            </a:extLst>
          </p:cNvPr>
          <p:cNvSpPr/>
          <p:nvPr userDrawn="1"/>
        </p:nvSpPr>
        <p:spPr>
          <a:xfrm rot="5400000" flipV="1">
            <a:off x="-563587" y="3415969"/>
            <a:ext cx="4082440" cy="2955266"/>
          </a:xfrm>
          <a:custGeom>
            <a:avLst/>
            <a:gdLst>
              <a:gd name="connsiteX0" fmla="*/ 7174262 w 9493763"/>
              <a:gd name="connsiteY0" fmla="*/ 0 h 6137275"/>
              <a:gd name="connsiteX1" fmla="*/ 9493763 w 9493763"/>
              <a:gd name="connsiteY1" fmla="*/ 0 h 6137275"/>
              <a:gd name="connsiteX2" fmla="*/ 9493763 w 9493763"/>
              <a:gd name="connsiteY2" fmla="*/ 6137275 h 6137275"/>
              <a:gd name="connsiteX3" fmla="*/ 0 w 9493763"/>
              <a:gd name="connsiteY3" fmla="*/ 2665221 h 613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93763" h="6137275">
                <a:moveTo>
                  <a:pt x="7174262" y="0"/>
                </a:moveTo>
                <a:lnTo>
                  <a:pt x="9493763" y="0"/>
                </a:lnTo>
                <a:lnTo>
                  <a:pt x="9493763" y="6137275"/>
                </a:lnTo>
                <a:lnTo>
                  <a:pt x="0" y="2665221"/>
                </a:lnTo>
                <a:close/>
              </a:path>
            </a:pathLst>
          </a:custGeom>
          <a:blipFill>
            <a:blip r:embed="rId3"/>
            <a:srcRect/>
            <a:stretch>
              <a:fillRect l="135" t="-3207" r="1" b="-1265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51438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89D9C7-5DC6-4263-87FF-7C99F6FB63C3}" type="datetime1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Microsoft YaHei"/>
                <a:cs typeface="+mn-cs"/>
              </a:rPr>
              <a:pPr marL="0" marR="0" lvl="0" indent="0" algn="ctr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2023/2/25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Microsoft YaHei"/>
                <a:cs typeface="+mn-cs"/>
              </a:rPr>
              <a:t>www.islide.cc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Microsoft YaHei"/>
                <a:cs typeface="+mn-cs"/>
              </a:rPr>
              <a:pPr marL="0" marR="0" lvl="0" indent="0" algn="r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6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95100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89D9C7-5DC6-4263-87FF-7C99F6FB63C3}" type="datetime1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Microsoft YaHei"/>
                <a:cs typeface="+mn-cs"/>
              </a:rPr>
              <a:pPr marL="0" marR="0" lvl="0" indent="0" algn="ctr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2023/2/25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Microsoft YaHei"/>
                <a:cs typeface="+mn-cs"/>
              </a:rPr>
              <a:t>www.islide.cc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Microsoft YaHei"/>
                <a:cs typeface="+mn-cs"/>
              </a:rPr>
              <a:pPr marL="0" marR="0" lvl="0" indent="0" algn="r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49367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58692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E1B1A5C1-7A64-4558-8D7A-D7AF3C42FA8A}"/>
              </a:ext>
            </a:extLst>
          </p:cNvPr>
          <p:cNvSpPr/>
          <p:nvPr userDrawn="1"/>
        </p:nvSpPr>
        <p:spPr>
          <a:xfrm>
            <a:off x="1" y="30731"/>
            <a:ext cx="12191999" cy="6827270"/>
          </a:xfrm>
          <a:custGeom>
            <a:avLst/>
            <a:gdLst>
              <a:gd name="connsiteX0" fmla="*/ 0 w 12191999"/>
              <a:gd name="connsiteY0" fmla="*/ 0 h 6827270"/>
              <a:gd name="connsiteX1" fmla="*/ 12191999 w 12191999"/>
              <a:gd name="connsiteY1" fmla="*/ 4831914 h 6827270"/>
              <a:gd name="connsiteX2" fmla="*/ 12191999 w 12191999"/>
              <a:gd name="connsiteY2" fmla="*/ 6827270 h 6827270"/>
              <a:gd name="connsiteX3" fmla="*/ 0 w 12191999"/>
              <a:gd name="connsiteY3" fmla="*/ 6827270 h 6827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6827270">
                <a:moveTo>
                  <a:pt x="0" y="0"/>
                </a:moveTo>
                <a:lnTo>
                  <a:pt x="12191999" y="4831914"/>
                </a:lnTo>
                <a:lnTo>
                  <a:pt x="12191999" y="6827270"/>
                </a:lnTo>
                <a:lnTo>
                  <a:pt x="0" y="682727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1055197" y="2409826"/>
            <a:ext cx="4567640" cy="1645012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999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1055197" y="4908997"/>
            <a:ext cx="4567640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5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799" smtClean="0"/>
            </a:lvl3pPr>
            <a:lvl4pPr>
              <a:defRPr lang="zh-CN" altLang="en-US" sz="1599" smtClean="0"/>
            </a:lvl4pPr>
            <a:lvl5pPr>
              <a:defRPr lang="zh-CN" altLang="en-US" sz="1599"/>
            </a:lvl5pPr>
          </a:lstStyle>
          <a:p>
            <a:pPr marL="228558" marR="0" lvl="0" indent="-228558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55197" y="4612726"/>
            <a:ext cx="4567640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116" indent="0">
              <a:buNone/>
              <a:defRPr/>
            </a:lvl2pPr>
            <a:lvl3pPr marL="914231" indent="0">
              <a:buNone/>
              <a:defRPr/>
            </a:lvl3pPr>
            <a:lvl4pPr marL="1371348" indent="0">
              <a:buNone/>
              <a:defRPr/>
            </a:lvl4pPr>
            <a:lvl5pPr marL="1828465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4" name="任意多边形: 形状 13">
            <a:extLst>
              <a:ext uri="{FF2B5EF4-FFF2-40B4-BE49-F238E27FC236}">
                <a16:creationId xmlns:a16="http://schemas.microsoft.com/office/drawing/2014/main" id="{6F8C0034-9007-403E-A28B-4739D076DCF2}"/>
              </a:ext>
            </a:extLst>
          </p:cNvPr>
          <p:cNvSpPr/>
          <p:nvPr userDrawn="1"/>
        </p:nvSpPr>
        <p:spPr>
          <a:xfrm>
            <a:off x="5308978" y="2"/>
            <a:ext cx="6883021" cy="4826657"/>
          </a:xfrm>
          <a:custGeom>
            <a:avLst/>
            <a:gdLst>
              <a:gd name="connsiteX0" fmla="*/ 7174262 w 9493763"/>
              <a:gd name="connsiteY0" fmla="*/ 0 h 6137275"/>
              <a:gd name="connsiteX1" fmla="*/ 9493763 w 9493763"/>
              <a:gd name="connsiteY1" fmla="*/ 0 h 6137275"/>
              <a:gd name="connsiteX2" fmla="*/ 9493763 w 9493763"/>
              <a:gd name="connsiteY2" fmla="*/ 6137275 h 6137275"/>
              <a:gd name="connsiteX3" fmla="*/ 0 w 9493763"/>
              <a:gd name="connsiteY3" fmla="*/ 2665221 h 613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93763" h="6137275">
                <a:moveTo>
                  <a:pt x="7174262" y="0"/>
                </a:moveTo>
                <a:lnTo>
                  <a:pt x="9493763" y="0"/>
                </a:lnTo>
                <a:lnTo>
                  <a:pt x="9493763" y="6137275"/>
                </a:lnTo>
                <a:lnTo>
                  <a:pt x="0" y="2665221"/>
                </a:lnTo>
                <a:close/>
              </a:path>
            </a:pathLst>
          </a:custGeom>
          <a:blipFill>
            <a:blip r:embed="rId2"/>
            <a:srcRect/>
            <a:stretch>
              <a:fillRect l="135" t="-3207" r="1" b="-1265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26995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7A34E0-3575-4650-951C-706550427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DA48DB-7ABB-4C8B-965B-FB0BD42C9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D5096C-66AB-4AC4-B058-D7A2185E8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354204-BCB0-4440-BCEC-92A0AB882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05B6A8-2DA1-42BD-899B-C709B9E2C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68423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351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3000">
        <p14:flythrough/>
      </p:transition>
    </mc:Choice>
    <mc:Fallback xmlns="">
      <p:transition spd="slow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CA83C9-2E90-436D-B920-2C2EAA35A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D99DE1-FFFF-498F-9012-3A88A062EB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731A2E-2BDD-4462-86A8-0D8D6A2F53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49D23A-722C-40B4-830B-0BBA7901B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694929-B5F7-4F78-9BBB-AA8C18AB8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DD54AA-7922-49B2-AF16-099D1F79F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322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4C9072-EFA0-40C3-8381-1BD2EA64A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144DF8-CB3D-41AC-A773-664F745C0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8034990-2DAB-4D89-B936-6F7BA8A54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7C0FECA-345C-4D80-B632-F85CF91421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B9C6F40-8C1F-4E90-821E-24F24563E7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E321CEA-62F9-4677-8715-7DA177CEA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14741DB-2A56-4249-9A63-34E9CF979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1028E63-EED1-4813-9D4D-37AE3FD31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538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902A54-DE31-4B1A-8B82-D704F2634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201EF50-6122-4916-AA6C-2956F3CDE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38F3E82-AA51-418D-B053-ED51FA36B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1490495-9E1E-43EA-B40B-97D1D44A7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068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ED07203-FE18-483E-90E1-54FC77B2A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575FA21-7B63-46A7-B4B8-BEE4CD3B8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039AFD8-C585-4FDC-B5E8-FC9879603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147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1DAB52-D166-46BF-A708-B3BB25341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CED1D9-2C0B-44C8-93C7-E54A4C844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5997A6-6223-4AE4-9AA1-3E0B833320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5EA93B5-F6FA-4FA0-9EC8-DF6B84BA3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CA5644-5834-4B75-A6E4-53780F1BD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8FBA149-A739-497C-BB78-99C4A9D54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778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CA497C-B17B-4C0A-8BD9-95DDD14F6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6C8048A-0F67-4CF7-92BA-0E7F348352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A65F8C0-6D5A-414B-A501-7F27AFEFB8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BCC30E5-8601-419E-8701-AA76CAAAF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2513AF-3C56-479B-B1AD-A204FEE90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C38DE1-4AFF-4440-B8B4-8418F30A4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328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4847D6B-401F-4CB6-B04F-FD2E760A4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1B7E9E-81AB-4F6C-BD6C-A69015586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2A9C8F-A11E-488F-9CA0-CE2CE267FA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0E1D5-0CEF-4505-8CCB-05B6C00C3074}" type="datetimeFigureOut">
              <a:rPr lang="zh-CN" altLang="en-US" smtClean="0"/>
              <a:t>2023/2/25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E760E0-FA85-4D2E-A808-E4977385D8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DDFBF6-257A-46E6-9309-445595339A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58455E-CCC4-4ED0-B42A-72330B90545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8918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89D9C7-5DC6-4263-87FF-7C99F6FB63C3}" type="datetime1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2023/2/25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www.islide.cc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8176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89D9C7-5DC6-4263-87FF-7C99F6FB63C3}" type="datetime1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2023/2/25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www.islide.cc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3042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5" y="2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5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5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ct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489D9C7-5DC6-4263-87FF-7C99F6FB63C3}" type="datetime1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Microsoft YaHei"/>
                <a:cs typeface="+mn-cs"/>
              </a:rPr>
              <a:pPr marL="0" marR="0" lvl="0" indent="0" algn="ctr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2023/2/25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l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Microsoft YaHei"/>
                <a:cs typeface="+mn-cs"/>
              </a:rPr>
              <a:t>www.islide.cc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r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D3DB80-B894-403A-B48E-6FDC1A72010E}" type="slidenum">
              <a:rPr kumimoji="0" lang="zh-CN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Arial"/>
                <a:ea typeface="Microsoft YaHei"/>
                <a:cs typeface="+mn-cs"/>
              </a:rPr>
              <a:pPr marL="0" marR="0" lvl="0" indent="0" algn="r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000" b="0" i="0" u="none" strike="noStrike" kern="1200" cap="none" spc="0" normalizeH="0" baseline="0" noProof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Arial"/>
              <a:ea typeface="Microsoft YaHe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4177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</p:sldLayoutIdLst>
  <p:hf hdr="0" dt="0"/>
  <p:txStyles>
    <p:titleStyle>
      <a:lvl1pPr algn="l" defTabSz="914232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8" indent="-228558" algn="l" defTabSz="9142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74" indent="-228558" algn="l" defTabSz="9142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789" indent="-228558" algn="l" defTabSz="9142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3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906" indent="-228558" algn="l" defTabSz="9142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22" indent="-228558" algn="l" defTabSz="9142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37" indent="-228558" algn="l" defTabSz="9142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254" indent="-228558" algn="l" defTabSz="9142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370" indent="-228558" algn="l" defTabSz="9142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486" indent="-228558" algn="l" defTabSz="9142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23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17" algn="l" defTabSz="91423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232" algn="l" defTabSz="91423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349" algn="l" defTabSz="91423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465" algn="l" defTabSz="91423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580" algn="l" defTabSz="91423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695" algn="l" defTabSz="91423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812" algn="l" defTabSz="91423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929" algn="l" defTabSz="91423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9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0891605"/>
      </p:ext>
    </p:extLst>
  </p:cSld>
  <p:clrMapOvr>
    <a:masterClrMapping/>
  </p:clrMapOvr>
  <p:transition spd="slow" advTm="3000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/>
          </a:p>
          <a:p>
            <a:pPr lvl="0"/>
            <a:endParaRPr lang="zh-CN" altLang="en-US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1936586" y="2744613"/>
            <a:ext cx="1371189" cy="1192198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100" normalizeH="0" baseline="0" noProof="0" dirty="0">
              <a:ln>
                <a:noFill/>
              </a:ln>
              <a:solidFill>
                <a:srgbClr val="5066E9"/>
              </a:solidFill>
              <a:effectLst/>
              <a:uLnTx/>
              <a:uFillTx/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2313630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D729CC74-4FFC-4F93-AA6B-B6AAD7146199}"/>
              </a:ext>
            </a:extLst>
          </p:cNvPr>
          <p:cNvGrpSpPr/>
          <p:nvPr/>
        </p:nvGrpSpPr>
        <p:grpSpPr>
          <a:xfrm>
            <a:off x="1105588" y="1955019"/>
            <a:ext cx="9980825" cy="2484901"/>
            <a:chOff x="794611" y="1662995"/>
            <a:chExt cx="10607480" cy="2640917"/>
          </a:xfrm>
        </p:grpSpPr>
        <p:graphicFrame>
          <p:nvGraphicFramePr>
            <p:cNvPr id="6" name="Chart 61">
              <a:extLst>
                <a:ext uri="{FF2B5EF4-FFF2-40B4-BE49-F238E27FC236}">
                  <a16:creationId xmlns:a16="http://schemas.microsoft.com/office/drawing/2014/main" id="{D7DFEBF1-8BF9-4B53-8FAE-E93615C4C61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793846668"/>
                </p:ext>
              </p:extLst>
            </p:nvPr>
          </p:nvGraphicFramePr>
          <p:xfrm>
            <a:off x="794611" y="1662995"/>
            <a:ext cx="2495157" cy="264091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7" name="TextBox 67">
              <a:extLst>
                <a:ext uri="{FF2B5EF4-FFF2-40B4-BE49-F238E27FC236}">
                  <a16:creationId xmlns:a16="http://schemas.microsoft.com/office/drawing/2014/main" id="{CC111A71-2AA9-4F19-A680-363C1A8FF29A}"/>
                </a:ext>
              </a:extLst>
            </p:cNvPr>
            <p:cNvSpPr txBox="1"/>
            <p:nvPr/>
          </p:nvSpPr>
          <p:spPr>
            <a:xfrm>
              <a:off x="1615521" y="2759967"/>
              <a:ext cx="853336" cy="446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graphicFrame>
          <p:nvGraphicFramePr>
            <p:cNvPr id="8" name="Chart 35">
              <a:extLst>
                <a:ext uri="{FF2B5EF4-FFF2-40B4-BE49-F238E27FC236}">
                  <a16:creationId xmlns:a16="http://schemas.microsoft.com/office/drawing/2014/main" id="{ED739CDC-783C-4A60-8D8F-E143646CF18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882575419"/>
                </p:ext>
              </p:extLst>
            </p:nvPr>
          </p:nvGraphicFramePr>
          <p:xfrm>
            <a:off x="3505200" y="1662995"/>
            <a:ext cx="2495157" cy="264091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9" name="TextBox 36">
              <a:extLst>
                <a:ext uri="{FF2B5EF4-FFF2-40B4-BE49-F238E27FC236}">
                  <a16:creationId xmlns:a16="http://schemas.microsoft.com/office/drawing/2014/main" id="{F318C397-CAD5-4DF3-AE8F-C58691A9F1C5}"/>
                </a:ext>
              </a:extLst>
            </p:cNvPr>
            <p:cNvSpPr txBox="1"/>
            <p:nvPr/>
          </p:nvSpPr>
          <p:spPr>
            <a:xfrm>
              <a:off x="4326111" y="2759967"/>
              <a:ext cx="853336" cy="446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graphicFrame>
          <p:nvGraphicFramePr>
            <p:cNvPr id="10" name="Chart 42">
              <a:extLst>
                <a:ext uri="{FF2B5EF4-FFF2-40B4-BE49-F238E27FC236}">
                  <a16:creationId xmlns:a16="http://schemas.microsoft.com/office/drawing/2014/main" id="{55F2B455-C9AB-4AB6-BFC8-CA5DD27243C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930846532"/>
                </p:ext>
              </p:extLst>
            </p:nvPr>
          </p:nvGraphicFramePr>
          <p:xfrm>
            <a:off x="6190090" y="1662995"/>
            <a:ext cx="2495157" cy="264091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11" name="TextBox 43">
              <a:extLst>
                <a:ext uri="{FF2B5EF4-FFF2-40B4-BE49-F238E27FC236}">
                  <a16:creationId xmlns:a16="http://schemas.microsoft.com/office/drawing/2014/main" id="{3B6856A8-8457-40CE-8932-5859339ECA99}"/>
                </a:ext>
              </a:extLst>
            </p:cNvPr>
            <p:cNvSpPr txBox="1"/>
            <p:nvPr/>
          </p:nvSpPr>
          <p:spPr>
            <a:xfrm>
              <a:off x="7011000" y="2759967"/>
              <a:ext cx="853336" cy="446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graphicFrame>
          <p:nvGraphicFramePr>
            <p:cNvPr id="12" name="Chart 53">
              <a:extLst>
                <a:ext uri="{FF2B5EF4-FFF2-40B4-BE49-F238E27FC236}">
                  <a16:creationId xmlns:a16="http://schemas.microsoft.com/office/drawing/2014/main" id="{63E9A470-5E2D-4376-AF77-9873CDB2C94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53948694"/>
                </p:ext>
              </p:extLst>
            </p:nvPr>
          </p:nvGraphicFramePr>
          <p:xfrm>
            <a:off x="8906934" y="1662995"/>
            <a:ext cx="2495157" cy="264091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13" name="TextBox 55">
              <a:extLst>
                <a:ext uri="{FF2B5EF4-FFF2-40B4-BE49-F238E27FC236}">
                  <a16:creationId xmlns:a16="http://schemas.microsoft.com/office/drawing/2014/main" id="{CCD4A452-F3FB-4298-853A-FEA16BADEB7E}"/>
                </a:ext>
              </a:extLst>
            </p:cNvPr>
            <p:cNvSpPr txBox="1"/>
            <p:nvPr/>
          </p:nvSpPr>
          <p:spPr>
            <a:xfrm>
              <a:off x="9727844" y="2759967"/>
              <a:ext cx="853336" cy="44696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8D4080DF-86BA-4E86-AA22-FB8AEAE12F77}"/>
              </a:ext>
            </a:extLst>
          </p:cNvPr>
          <p:cNvSpPr/>
          <p:nvPr/>
        </p:nvSpPr>
        <p:spPr>
          <a:xfrm>
            <a:off x="1122160" y="4752103"/>
            <a:ext cx="2168124" cy="10618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512CD3B-0648-439F-A3EE-D374BCBA1342}"/>
              </a:ext>
            </a:extLst>
          </p:cNvPr>
          <p:cNvSpPr/>
          <p:nvPr/>
        </p:nvSpPr>
        <p:spPr>
          <a:xfrm>
            <a:off x="1304224" y="4439917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7B6E28E-FB24-4FD1-AB92-3EE889806E99}"/>
              </a:ext>
            </a:extLst>
          </p:cNvPr>
          <p:cNvSpPr/>
          <p:nvPr/>
        </p:nvSpPr>
        <p:spPr>
          <a:xfrm>
            <a:off x="3702701" y="4752103"/>
            <a:ext cx="2168124" cy="10618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C1BC03BA-BBC7-4B6B-A662-1F58827AE72B}"/>
              </a:ext>
            </a:extLst>
          </p:cNvPr>
          <p:cNvSpPr/>
          <p:nvPr/>
        </p:nvSpPr>
        <p:spPr>
          <a:xfrm>
            <a:off x="3884765" y="4439917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E38CB1F-F51A-4200-875E-BE7D4C9A1D56}"/>
              </a:ext>
            </a:extLst>
          </p:cNvPr>
          <p:cNvSpPr/>
          <p:nvPr/>
        </p:nvSpPr>
        <p:spPr>
          <a:xfrm>
            <a:off x="6232516" y="4752103"/>
            <a:ext cx="2168124" cy="10618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BDBDCA7-AFFF-4D08-91B8-CB7B15959F08}"/>
              </a:ext>
            </a:extLst>
          </p:cNvPr>
          <p:cNvSpPr/>
          <p:nvPr/>
        </p:nvSpPr>
        <p:spPr>
          <a:xfrm>
            <a:off x="6414580" y="4439917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8BEA69B-8B82-40AF-A915-9A79089222A9}"/>
              </a:ext>
            </a:extLst>
          </p:cNvPr>
          <p:cNvSpPr/>
          <p:nvPr/>
        </p:nvSpPr>
        <p:spPr>
          <a:xfrm>
            <a:off x="8826170" y="4752103"/>
            <a:ext cx="2168124" cy="10618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8E6475E-355C-4874-92A5-9C6426AECCBD}"/>
              </a:ext>
            </a:extLst>
          </p:cNvPr>
          <p:cNvSpPr/>
          <p:nvPr/>
        </p:nvSpPr>
        <p:spPr>
          <a:xfrm>
            <a:off x="9008234" y="4439917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7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0222307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6" grpId="0"/>
      <p:bldP spid="2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7467C60D-BDD5-40A7-A1F1-7B64B7E4DE6C}"/>
              </a:ext>
            </a:extLst>
          </p:cNvPr>
          <p:cNvGrpSpPr/>
          <p:nvPr/>
        </p:nvGrpSpPr>
        <p:grpSpPr>
          <a:xfrm>
            <a:off x="864484" y="2327972"/>
            <a:ext cx="5876853" cy="3326735"/>
            <a:chOff x="2114550" y="1465263"/>
            <a:chExt cx="8216900" cy="4651375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E6BFC6CE-EFB2-4117-ABD2-71577C7005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11388" y="1465263"/>
              <a:ext cx="766762" cy="3265487"/>
            </a:xfrm>
            <a:custGeom>
              <a:avLst/>
              <a:gdLst>
                <a:gd name="T0" fmla="*/ 0 w 69"/>
                <a:gd name="T1" fmla="*/ 189460 h 293"/>
                <a:gd name="T2" fmla="*/ 767227 w 69"/>
                <a:gd name="T3" fmla="*/ 189460 h 293"/>
                <a:gd name="T4" fmla="*/ 389173 w 69"/>
                <a:gd name="T5" fmla="*/ 3053644 h 293"/>
                <a:gd name="T6" fmla="*/ 0 w 69"/>
                <a:gd name="T7" fmla="*/ 3087078 h 293"/>
                <a:gd name="T8" fmla="*/ 767227 w 69"/>
                <a:gd name="T9" fmla="*/ 3087078 h 293"/>
                <a:gd name="T10" fmla="*/ 389173 w 69"/>
                <a:gd name="T11" fmla="*/ 3053644 h 293"/>
                <a:gd name="T12" fmla="*/ 0 w 69"/>
                <a:gd name="T13" fmla="*/ 2540988 h 293"/>
                <a:gd name="T14" fmla="*/ 389173 w 69"/>
                <a:gd name="T15" fmla="*/ 2942197 h 293"/>
                <a:gd name="T16" fmla="*/ 767227 w 69"/>
                <a:gd name="T17" fmla="*/ 2540988 h 293"/>
                <a:gd name="T18" fmla="*/ 389173 w 69"/>
                <a:gd name="T19" fmla="*/ 2407252 h 293"/>
                <a:gd name="T20" fmla="*/ 0 w 69"/>
                <a:gd name="T21" fmla="*/ 2440686 h 293"/>
                <a:gd name="T22" fmla="*/ 767227 w 69"/>
                <a:gd name="T23" fmla="*/ 2440686 h 293"/>
                <a:gd name="T24" fmla="*/ 389173 w 69"/>
                <a:gd name="T25" fmla="*/ 2407252 h 293"/>
                <a:gd name="T26" fmla="*/ 0 w 69"/>
                <a:gd name="T27" fmla="*/ 1894597 h 293"/>
                <a:gd name="T28" fmla="*/ 389173 w 69"/>
                <a:gd name="T29" fmla="*/ 2306950 h 293"/>
                <a:gd name="T30" fmla="*/ 767227 w 69"/>
                <a:gd name="T31" fmla="*/ 1894597 h 293"/>
                <a:gd name="T32" fmla="*/ 389173 w 69"/>
                <a:gd name="T33" fmla="*/ 1760860 h 293"/>
                <a:gd name="T34" fmla="*/ 0 w 69"/>
                <a:gd name="T35" fmla="*/ 1794294 h 293"/>
                <a:gd name="T36" fmla="*/ 767227 w 69"/>
                <a:gd name="T37" fmla="*/ 1794294 h 293"/>
                <a:gd name="T38" fmla="*/ 389173 w 69"/>
                <a:gd name="T39" fmla="*/ 1760860 h 293"/>
                <a:gd name="T40" fmla="*/ 0 w 69"/>
                <a:gd name="T41" fmla="*/ 1259349 h 293"/>
                <a:gd name="T42" fmla="*/ 389173 w 69"/>
                <a:gd name="T43" fmla="*/ 1660558 h 293"/>
                <a:gd name="T44" fmla="*/ 767227 w 69"/>
                <a:gd name="T45" fmla="*/ 1259349 h 293"/>
                <a:gd name="T46" fmla="*/ 389173 w 69"/>
                <a:gd name="T47" fmla="*/ 1114468 h 293"/>
                <a:gd name="T48" fmla="*/ 0 w 69"/>
                <a:gd name="T49" fmla="*/ 1159047 h 293"/>
                <a:gd name="T50" fmla="*/ 767227 w 69"/>
                <a:gd name="T51" fmla="*/ 1159047 h 293"/>
                <a:gd name="T52" fmla="*/ 389173 w 69"/>
                <a:gd name="T53" fmla="*/ 1114468 h 293"/>
                <a:gd name="T54" fmla="*/ 0 w 69"/>
                <a:gd name="T55" fmla="*/ 612958 h 293"/>
                <a:gd name="T56" fmla="*/ 389173 w 69"/>
                <a:gd name="T57" fmla="*/ 1014166 h 293"/>
                <a:gd name="T58" fmla="*/ 767227 w 69"/>
                <a:gd name="T59" fmla="*/ 612958 h 293"/>
                <a:gd name="T60" fmla="*/ 389173 w 69"/>
                <a:gd name="T61" fmla="*/ 468077 h 293"/>
                <a:gd name="T62" fmla="*/ 0 w 69"/>
                <a:gd name="T63" fmla="*/ 512656 h 293"/>
                <a:gd name="T64" fmla="*/ 767227 w 69"/>
                <a:gd name="T65" fmla="*/ 512656 h 293"/>
                <a:gd name="T66" fmla="*/ 389173 w 69"/>
                <a:gd name="T67" fmla="*/ 468077 h 29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69"/>
                <a:gd name="T103" fmla="*/ 0 h 293"/>
                <a:gd name="T104" fmla="*/ 69 w 69"/>
                <a:gd name="T105" fmla="*/ 293 h 293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69" h="293">
                  <a:moveTo>
                    <a:pt x="35" y="33"/>
                  </a:moveTo>
                  <a:cubicBezTo>
                    <a:pt x="16" y="33"/>
                    <a:pt x="0" y="26"/>
                    <a:pt x="0" y="17"/>
                  </a:cubicBezTo>
                  <a:cubicBezTo>
                    <a:pt x="0" y="8"/>
                    <a:pt x="16" y="0"/>
                    <a:pt x="35" y="0"/>
                  </a:cubicBezTo>
                  <a:cubicBezTo>
                    <a:pt x="54" y="0"/>
                    <a:pt x="69" y="8"/>
                    <a:pt x="69" y="17"/>
                  </a:cubicBezTo>
                  <a:cubicBezTo>
                    <a:pt x="69" y="26"/>
                    <a:pt x="54" y="33"/>
                    <a:pt x="35" y="33"/>
                  </a:cubicBezTo>
                  <a:close/>
                  <a:moveTo>
                    <a:pt x="35" y="274"/>
                  </a:moveTo>
                  <a:cubicBezTo>
                    <a:pt x="16" y="274"/>
                    <a:pt x="0" y="266"/>
                    <a:pt x="0" y="257"/>
                  </a:cubicBezTo>
                  <a:cubicBezTo>
                    <a:pt x="0" y="277"/>
                    <a:pt x="0" y="277"/>
                    <a:pt x="0" y="277"/>
                  </a:cubicBezTo>
                  <a:cubicBezTo>
                    <a:pt x="0" y="286"/>
                    <a:pt x="16" y="293"/>
                    <a:pt x="35" y="293"/>
                  </a:cubicBezTo>
                  <a:cubicBezTo>
                    <a:pt x="54" y="293"/>
                    <a:pt x="69" y="286"/>
                    <a:pt x="69" y="277"/>
                  </a:cubicBezTo>
                  <a:cubicBezTo>
                    <a:pt x="69" y="257"/>
                    <a:pt x="69" y="257"/>
                    <a:pt x="69" y="257"/>
                  </a:cubicBezTo>
                  <a:cubicBezTo>
                    <a:pt x="69" y="266"/>
                    <a:pt x="54" y="274"/>
                    <a:pt x="35" y="274"/>
                  </a:cubicBezTo>
                  <a:close/>
                  <a:moveTo>
                    <a:pt x="35" y="245"/>
                  </a:moveTo>
                  <a:cubicBezTo>
                    <a:pt x="16" y="245"/>
                    <a:pt x="0" y="237"/>
                    <a:pt x="0" y="228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7"/>
                    <a:pt x="16" y="264"/>
                    <a:pt x="35" y="264"/>
                  </a:cubicBezTo>
                  <a:cubicBezTo>
                    <a:pt x="54" y="264"/>
                    <a:pt x="69" y="257"/>
                    <a:pt x="69" y="248"/>
                  </a:cubicBezTo>
                  <a:cubicBezTo>
                    <a:pt x="69" y="228"/>
                    <a:pt x="69" y="228"/>
                    <a:pt x="69" y="228"/>
                  </a:cubicBezTo>
                  <a:cubicBezTo>
                    <a:pt x="69" y="237"/>
                    <a:pt x="54" y="245"/>
                    <a:pt x="35" y="245"/>
                  </a:cubicBezTo>
                  <a:close/>
                  <a:moveTo>
                    <a:pt x="35" y="216"/>
                  </a:moveTo>
                  <a:cubicBezTo>
                    <a:pt x="16" y="216"/>
                    <a:pt x="0" y="208"/>
                    <a:pt x="0" y="199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28"/>
                    <a:pt x="16" y="236"/>
                    <a:pt x="35" y="236"/>
                  </a:cubicBezTo>
                  <a:cubicBezTo>
                    <a:pt x="54" y="236"/>
                    <a:pt x="69" y="228"/>
                    <a:pt x="69" y="219"/>
                  </a:cubicBezTo>
                  <a:cubicBezTo>
                    <a:pt x="69" y="199"/>
                    <a:pt x="69" y="199"/>
                    <a:pt x="69" y="199"/>
                  </a:cubicBezTo>
                  <a:cubicBezTo>
                    <a:pt x="69" y="208"/>
                    <a:pt x="54" y="216"/>
                    <a:pt x="35" y="216"/>
                  </a:cubicBezTo>
                  <a:close/>
                  <a:moveTo>
                    <a:pt x="35" y="187"/>
                  </a:moveTo>
                  <a:cubicBezTo>
                    <a:pt x="16" y="187"/>
                    <a:pt x="0" y="180"/>
                    <a:pt x="0" y="170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0" y="199"/>
                    <a:pt x="16" y="207"/>
                    <a:pt x="35" y="207"/>
                  </a:cubicBezTo>
                  <a:cubicBezTo>
                    <a:pt x="54" y="207"/>
                    <a:pt x="69" y="199"/>
                    <a:pt x="69" y="190"/>
                  </a:cubicBezTo>
                  <a:cubicBezTo>
                    <a:pt x="69" y="170"/>
                    <a:pt x="69" y="170"/>
                    <a:pt x="69" y="170"/>
                  </a:cubicBezTo>
                  <a:cubicBezTo>
                    <a:pt x="69" y="180"/>
                    <a:pt x="54" y="187"/>
                    <a:pt x="35" y="187"/>
                  </a:cubicBezTo>
                  <a:close/>
                  <a:moveTo>
                    <a:pt x="35" y="158"/>
                  </a:moveTo>
                  <a:cubicBezTo>
                    <a:pt x="16" y="158"/>
                    <a:pt x="0" y="151"/>
                    <a:pt x="0" y="142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70"/>
                    <a:pt x="16" y="178"/>
                    <a:pt x="35" y="178"/>
                  </a:cubicBezTo>
                  <a:cubicBezTo>
                    <a:pt x="54" y="178"/>
                    <a:pt x="69" y="170"/>
                    <a:pt x="69" y="161"/>
                  </a:cubicBezTo>
                  <a:cubicBezTo>
                    <a:pt x="69" y="142"/>
                    <a:pt x="69" y="142"/>
                    <a:pt x="69" y="142"/>
                  </a:cubicBezTo>
                  <a:cubicBezTo>
                    <a:pt x="69" y="151"/>
                    <a:pt x="54" y="158"/>
                    <a:pt x="35" y="158"/>
                  </a:cubicBezTo>
                  <a:close/>
                  <a:moveTo>
                    <a:pt x="35" y="129"/>
                  </a:moveTo>
                  <a:cubicBezTo>
                    <a:pt x="16" y="129"/>
                    <a:pt x="0" y="122"/>
                    <a:pt x="0" y="113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41"/>
                    <a:pt x="16" y="149"/>
                    <a:pt x="35" y="149"/>
                  </a:cubicBezTo>
                  <a:cubicBezTo>
                    <a:pt x="54" y="149"/>
                    <a:pt x="69" y="141"/>
                    <a:pt x="69" y="132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9" y="122"/>
                    <a:pt x="54" y="129"/>
                    <a:pt x="35" y="129"/>
                  </a:cubicBezTo>
                  <a:close/>
                  <a:moveTo>
                    <a:pt x="35" y="100"/>
                  </a:moveTo>
                  <a:cubicBezTo>
                    <a:pt x="16" y="100"/>
                    <a:pt x="0" y="93"/>
                    <a:pt x="0" y="84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3"/>
                    <a:pt x="16" y="120"/>
                    <a:pt x="35" y="120"/>
                  </a:cubicBezTo>
                  <a:cubicBezTo>
                    <a:pt x="54" y="120"/>
                    <a:pt x="69" y="113"/>
                    <a:pt x="69" y="104"/>
                  </a:cubicBezTo>
                  <a:cubicBezTo>
                    <a:pt x="69" y="84"/>
                    <a:pt x="69" y="84"/>
                    <a:pt x="69" y="84"/>
                  </a:cubicBezTo>
                  <a:cubicBezTo>
                    <a:pt x="69" y="93"/>
                    <a:pt x="54" y="100"/>
                    <a:pt x="35" y="100"/>
                  </a:cubicBezTo>
                  <a:close/>
                  <a:moveTo>
                    <a:pt x="35" y="71"/>
                  </a:moveTo>
                  <a:cubicBezTo>
                    <a:pt x="16" y="71"/>
                    <a:pt x="0" y="64"/>
                    <a:pt x="0" y="5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84"/>
                    <a:pt x="16" y="91"/>
                    <a:pt x="35" y="91"/>
                  </a:cubicBezTo>
                  <a:cubicBezTo>
                    <a:pt x="54" y="91"/>
                    <a:pt x="69" y="84"/>
                    <a:pt x="69" y="75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69" y="64"/>
                    <a:pt x="54" y="71"/>
                    <a:pt x="35" y="71"/>
                  </a:cubicBezTo>
                  <a:close/>
                  <a:moveTo>
                    <a:pt x="35" y="42"/>
                  </a:moveTo>
                  <a:cubicBezTo>
                    <a:pt x="16" y="42"/>
                    <a:pt x="0" y="35"/>
                    <a:pt x="0" y="2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55"/>
                    <a:pt x="16" y="62"/>
                    <a:pt x="35" y="62"/>
                  </a:cubicBezTo>
                  <a:cubicBezTo>
                    <a:pt x="54" y="62"/>
                    <a:pt x="69" y="55"/>
                    <a:pt x="69" y="4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9" y="35"/>
                    <a:pt x="54" y="42"/>
                    <a:pt x="35" y="42"/>
                  </a:cubicBezTo>
                  <a:close/>
                </a:path>
              </a:pathLst>
            </a:custGeom>
            <a:solidFill>
              <a:srgbClr val="5066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endParaRPr lang="zh-CN" altLang="zh-CN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0F4B94C-3BCD-4C00-BC5E-333DD32251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46538" y="2803525"/>
              <a:ext cx="773112" cy="1974850"/>
            </a:xfrm>
            <a:custGeom>
              <a:avLst/>
              <a:gdLst>
                <a:gd name="T0" fmla="*/ 380359 w 69"/>
                <a:gd name="T1" fmla="*/ 368072 h 177"/>
                <a:gd name="T2" fmla="*/ 0 w 69"/>
                <a:gd name="T3" fmla="*/ 178459 h 177"/>
                <a:gd name="T4" fmla="*/ 380359 w 69"/>
                <a:gd name="T5" fmla="*/ 0 h 177"/>
                <a:gd name="T6" fmla="*/ 771905 w 69"/>
                <a:gd name="T7" fmla="*/ 178459 h 177"/>
                <a:gd name="T8" fmla="*/ 380359 w 69"/>
                <a:gd name="T9" fmla="*/ 368072 h 177"/>
                <a:gd name="T10" fmla="*/ 380359 w 69"/>
                <a:gd name="T11" fmla="*/ 1751132 h 177"/>
                <a:gd name="T12" fmla="*/ 0 w 69"/>
                <a:gd name="T13" fmla="*/ 1572673 h 177"/>
                <a:gd name="T14" fmla="*/ 0 w 69"/>
                <a:gd name="T15" fmla="*/ 1795747 h 177"/>
                <a:gd name="T16" fmla="*/ 380359 w 69"/>
                <a:gd name="T17" fmla="*/ 1974206 h 177"/>
                <a:gd name="T18" fmla="*/ 771905 w 69"/>
                <a:gd name="T19" fmla="*/ 1795747 h 177"/>
                <a:gd name="T20" fmla="*/ 771905 w 69"/>
                <a:gd name="T21" fmla="*/ 1572673 h 177"/>
                <a:gd name="T22" fmla="*/ 380359 w 69"/>
                <a:gd name="T23" fmla="*/ 1751132 h 177"/>
                <a:gd name="T24" fmla="*/ 380359 w 69"/>
                <a:gd name="T25" fmla="*/ 1427675 h 177"/>
                <a:gd name="T26" fmla="*/ 0 w 69"/>
                <a:gd name="T27" fmla="*/ 1249215 h 177"/>
                <a:gd name="T28" fmla="*/ 0 w 69"/>
                <a:gd name="T29" fmla="*/ 1472289 h 177"/>
                <a:gd name="T30" fmla="*/ 380359 w 69"/>
                <a:gd name="T31" fmla="*/ 1650749 h 177"/>
                <a:gd name="T32" fmla="*/ 771905 w 69"/>
                <a:gd name="T33" fmla="*/ 1472289 h 177"/>
                <a:gd name="T34" fmla="*/ 771905 w 69"/>
                <a:gd name="T35" fmla="*/ 1249215 h 177"/>
                <a:gd name="T36" fmla="*/ 380359 w 69"/>
                <a:gd name="T37" fmla="*/ 1427675 h 177"/>
                <a:gd name="T38" fmla="*/ 380359 w 69"/>
                <a:gd name="T39" fmla="*/ 1104217 h 177"/>
                <a:gd name="T40" fmla="*/ 0 w 69"/>
                <a:gd name="T41" fmla="*/ 925758 h 177"/>
                <a:gd name="T42" fmla="*/ 0 w 69"/>
                <a:gd name="T43" fmla="*/ 1148832 h 177"/>
                <a:gd name="T44" fmla="*/ 380359 w 69"/>
                <a:gd name="T45" fmla="*/ 1327291 h 177"/>
                <a:gd name="T46" fmla="*/ 771905 w 69"/>
                <a:gd name="T47" fmla="*/ 1148832 h 177"/>
                <a:gd name="T48" fmla="*/ 771905 w 69"/>
                <a:gd name="T49" fmla="*/ 925758 h 177"/>
                <a:gd name="T50" fmla="*/ 380359 w 69"/>
                <a:gd name="T51" fmla="*/ 1104217 h 177"/>
                <a:gd name="T52" fmla="*/ 380359 w 69"/>
                <a:gd name="T53" fmla="*/ 791913 h 177"/>
                <a:gd name="T54" fmla="*/ 0 w 69"/>
                <a:gd name="T55" fmla="*/ 602300 h 177"/>
                <a:gd name="T56" fmla="*/ 0 w 69"/>
                <a:gd name="T57" fmla="*/ 825374 h 177"/>
                <a:gd name="T58" fmla="*/ 380359 w 69"/>
                <a:gd name="T59" fmla="*/ 1003834 h 177"/>
                <a:gd name="T60" fmla="*/ 771905 w 69"/>
                <a:gd name="T61" fmla="*/ 825374 h 177"/>
                <a:gd name="T62" fmla="*/ 771905 w 69"/>
                <a:gd name="T63" fmla="*/ 602300 h 177"/>
                <a:gd name="T64" fmla="*/ 380359 w 69"/>
                <a:gd name="T65" fmla="*/ 791913 h 177"/>
                <a:gd name="T66" fmla="*/ 380359 w 69"/>
                <a:gd name="T67" fmla="*/ 468456 h 177"/>
                <a:gd name="T68" fmla="*/ 0 w 69"/>
                <a:gd name="T69" fmla="*/ 278843 h 177"/>
                <a:gd name="T70" fmla="*/ 0 w 69"/>
                <a:gd name="T71" fmla="*/ 501917 h 177"/>
                <a:gd name="T72" fmla="*/ 380359 w 69"/>
                <a:gd name="T73" fmla="*/ 680376 h 177"/>
                <a:gd name="T74" fmla="*/ 771905 w 69"/>
                <a:gd name="T75" fmla="*/ 501917 h 177"/>
                <a:gd name="T76" fmla="*/ 771905 w 69"/>
                <a:gd name="T77" fmla="*/ 278843 h 177"/>
                <a:gd name="T78" fmla="*/ 380359 w 69"/>
                <a:gd name="T79" fmla="*/ 468456 h 177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69"/>
                <a:gd name="T121" fmla="*/ 0 h 177"/>
                <a:gd name="T122" fmla="*/ 69 w 69"/>
                <a:gd name="T123" fmla="*/ 177 h 177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69" h="177">
                  <a:moveTo>
                    <a:pt x="34" y="33"/>
                  </a:moveTo>
                  <a:cubicBezTo>
                    <a:pt x="15" y="33"/>
                    <a:pt x="0" y="25"/>
                    <a:pt x="0" y="16"/>
                  </a:cubicBezTo>
                  <a:cubicBezTo>
                    <a:pt x="0" y="7"/>
                    <a:pt x="15" y="0"/>
                    <a:pt x="34" y="0"/>
                  </a:cubicBezTo>
                  <a:cubicBezTo>
                    <a:pt x="53" y="0"/>
                    <a:pt x="69" y="7"/>
                    <a:pt x="69" y="16"/>
                  </a:cubicBezTo>
                  <a:cubicBezTo>
                    <a:pt x="69" y="25"/>
                    <a:pt x="53" y="33"/>
                    <a:pt x="34" y="33"/>
                  </a:cubicBezTo>
                  <a:close/>
                  <a:moveTo>
                    <a:pt x="34" y="157"/>
                  </a:moveTo>
                  <a:cubicBezTo>
                    <a:pt x="15" y="157"/>
                    <a:pt x="0" y="150"/>
                    <a:pt x="0" y="14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70"/>
                    <a:pt x="15" y="177"/>
                    <a:pt x="34" y="177"/>
                  </a:cubicBezTo>
                  <a:cubicBezTo>
                    <a:pt x="53" y="177"/>
                    <a:pt x="69" y="170"/>
                    <a:pt x="69" y="16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50"/>
                    <a:pt x="53" y="157"/>
                    <a:pt x="34" y="157"/>
                  </a:cubicBezTo>
                  <a:close/>
                  <a:moveTo>
                    <a:pt x="34" y="128"/>
                  </a:moveTo>
                  <a:cubicBezTo>
                    <a:pt x="15" y="128"/>
                    <a:pt x="0" y="121"/>
                    <a:pt x="0" y="112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41"/>
                    <a:pt x="15" y="148"/>
                    <a:pt x="34" y="148"/>
                  </a:cubicBezTo>
                  <a:cubicBezTo>
                    <a:pt x="53" y="148"/>
                    <a:pt x="69" y="141"/>
                    <a:pt x="69" y="132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21"/>
                    <a:pt x="53" y="128"/>
                    <a:pt x="34" y="128"/>
                  </a:cubicBezTo>
                  <a:close/>
                  <a:moveTo>
                    <a:pt x="34" y="99"/>
                  </a:moveTo>
                  <a:cubicBezTo>
                    <a:pt x="15" y="99"/>
                    <a:pt x="0" y="92"/>
                    <a:pt x="0" y="8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12"/>
                    <a:pt x="15" y="119"/>
                    <a:pt x="34" y="119"/>
                  </a:cubicBezTo>
                  <a:cubicBezTo>
                    <a:pt x="53" y="119"/>
                    <a:pt x="69" y="112"/>
                    <a:pt x="69" y="103"/>
                  </a:cubicBezTo>
                  <a:cubicBezTo>
                    <a:pt x="69" y="83"/>
                    <a:pt x="69" y="83"/>
                    <a:pt x="69" y="83"/>
                  </a:cubicBezTo>
                  <a:cubicBezTo>
                    <a:pt x="69" y="92"/>
                    <a:pt x="53" y="99"/>
                    <a:pt x="34" y="99"/>
                  </a:cubicBezTo>
                  <a:close/>
                  <a:moveTo>
                    <a:pt x="34" y="71"/>
                  </a:moveTo>
                  <a:cubicBezTo>
                    <a:pt x="15" y="71"/>
                    <a:pt x="0" y="63"/>
                    <a:pt x="0" y="54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83"/>
                    <a:pt x="15" y="90"/>
                    <a:pt x="34" y="90"/>
                  </a:cubicBezTo>
                  <a:cubicBezTo>
                    <a:pt x="53" y="90"/>
                    <a:pt x="69" y="83"/>
                    <a:pt x="69" y="7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69" y="63"/>
                    <a:pt x="53" y="71"/>
                    <a:pt x="34" y="71"/>
                  </a:cubicBezTo>
                  <a:close/>
                  <a:moveTo>
                    <a:pt x="34" y="42"/>
                  </a:moveTo>
                  <a:cubicBezTo>
                    <a:pt x="15" y="42"/>
                    <a:pt x="0" y="34"/>
                    <a:pt x="0" y="2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54"/>
                    <a:pt x="15" y="61"/>
                    <a:pt x="34" y="61"/>
                  </a:cubicBezTo>
                  <a:cubicBezTo>
                    <a:pt x="53" y="61"/>
                    <a:pt x="69" y="54"/>
                    <a:pt x="69" y="4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34"/>
                    <a:pt x="53" y="42"/>
                    <a:pt x="34" y="42"/>
                  </a:cubicBezTo>
                  <a:close/>
                </a:path>
              </a:pathLst>
            </a:custGeom>
            <a:solidFill>
              <a:srgbClr val="D6DB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endParaRPr lang="zh-CN" altLang="zh-CN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97BAC70D-8853-4D83-91B7-DA9330F703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88038" y="3430588"/>
              <a:ext cx="766762" cy="1323975"/>
            </a:xfrm>
            <a:custGeom>
              <a:avLst/>
              <a:gdLst>
                <a:gd name="T0" fmla="*/ 34 w 69"/>
                <a:gd name="T1" fmla="*/ 32 h 119"/>
                <a:gd name="T2" fmla="*/ 0 w 69"/>
                <a:gd name="T3" fmla="*/ 16 h 119"/>
                <a:gd name="T4" fmla="*/ 34 w 69"/>
                <a:gd name="T5" fmla="*/ 0 h 119"/>
                <a:gd name="T6" fmla="*/ 69 w 69"/>
                <a:gd name="T7" fmla="*/ 16 h 119"/>
                <a:gd name="T8" fmla="*/ 34 w 69"/>
                <a:gd name="T9" fmla="*/ 32 h 119"/>
                <a:gd name="T10" fmla="*/ 34 w 69"/>
                <a:gd name="T11" fmla="*/ 99 h 119"/>
                <a:gd name="T12" fmla="*/ 0 w 69"/>
                <a:gd name="T13" fmla="*/ 83 h 119"/>
                <a:gd name="T14" fmla="*/ 0 w 69"/>
                <a:gd name="T15" fmla="*/ 103 h 119"/>
                <a:gd name="T16" fmla="*/ 34 w 69"/>
                <a:gd name="T17" fmla="*/ 119 h 119"/>
                <a:gd name="T18" fmla="*/ 69 w 69"/>
                <a:gd name="T19" fmla="*/ 103 h 119"/>
                <a:gd name="T20" fmla="*/ 69 w 69"/>
                <a:gd name="T21" fmla="*/ 83 h 119"/>
                <a:gd name="T22" fmla="*/ 34 w 69"/>
                <a:gd name="T23" fmla="*/ 99 h 119"/>
                <a:gd name="T24" fmla="*/ 34 w 69"/>
                <a:gd name="T25" fmla="*/ 70 h 119"/>
                <a:gd name="T26" fmla="*/ 0 w 69"/>
                <a:gd name="T27" fmla="*/ 54 h 119"/>
                <a:gd name="T28" fmla="*/ 0 w 69"/>
                <a:gd name="T29" fmla="*/ 74 h 119"/>
                <a:gd name="T30" fmla="*/ 34 w 69"/>
                <a:gd name="T31" fmla="*/ 90 h 119"/>
                <a:gd name="T32" fmla="*/ 69 w 69"/>
                <a:gd name="T33" fmla="*/ 74 h 119"/>
                <a:gd name="T34" fmla="*/ 69 w 69"/>
                <a:gd name="T35" fmla="*/ 54 h 119"/>
                <a:gd name="T36" fmla="*/ 34 w 69"/>
                <a:gd name="T37" fmla="*/ 70 h 119"/>
                <a:gd name="T38" fmla="*/ 34 w 69"/>
                <a:gd name="T39" fmla="*/ 41 h 119"/>
                <a:gd name="T40" fmla="*/ 0 w 69"/>
                <a:gd name="T41" fmla="*/ 25 h 119"/>
                <a:gd name="T42" fmla="*/ 0 w 69"/>
                <a:gd name="T43" fmla="*/ 45 h 119"/>
                <a:gd name="T44" fmla="*/ 34 w 69"/>
                <a:gd name="T45" fmla="*/ 61 h 119"/>
                <a:gd name="T46" fmla="*/ 69 w 69"/>
                <a:gd name="T47" fmla="*/ 45 h 119"/>
                <a:gd name="T48" fmla="*/ 69 w 69"/>
                <a:gd name="T49" fmla="*/ 25 h 119"/>
                <a:gd name="T50" fmla="*/ 34 w 69"/>
                <a:gd name="T51" fmla="*/ 4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9" h="119">
                  <a:moveTo>
                    <a:pt x="34" y="32"/>
                  </a:moveTo>
                  <a:cubicBezTo>
                    <a:pt x="15" y="32"/>
                    <a:pt x="0" y="25"/>
                    <a:pt x="0" y="16"/>
                  </a:cubicBezTo>
                  <a:cubicBezTo>
                    <a:pt x="0" y="7"/>
                    <a:pt x="15" y="0"/>
                    <a:pt x="34" y="0"/>
                  </a:cubicBezTo>
                  <a:cubicBezTo>
                    <a:pt x="53" y="0"/>
                    <a:pt x="69" y="7"/>
                    <a:pt x="69" y="16"/>
                  </a:cubicBezTo>
                  <a:cubicBezTo>
                    <a:pt x="69" y="25"/>
                    <a:pt x="53" y="32"/>
                    <a:pt x="34" y="32"/>
                  </a:cubicBezTo>
                  <a:close/>
                  <a:moveTo>
                    <a:pt x="34" y="99"/>
                  </a:moveTo>
                  <a:cubicBezTo>
                    <a:pt x="15" y="99"/>
                    <a:pt x="0" y="92"/>
                    <a:pt x="0" y="8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12"/>
                    <a:pt x="15" y="119"/>
                    <a:pt x="34" y="119"/>
                  </a:cubicBezTo>
                  <a:cubicBezTo>
                    <a:pt x="53" y="119"/>
                    <a:pt x="69" y="112"/>
                    <a:pt x="69" y="103"/>
                  </a:cubicBezTo>
                  <a:cubicBezTo>
                    <a:pt x="69" y="83"/>
                    <a:pt x="69" y="83"/>
                    <a:pt x="69" y="83"/>
                  </a:cubicBezTo>
                  <a:cubicBezTo>
                    <a:pt x="69" y="92"/>
                    <a:pt x="53" y="99"/>
                    <a:pt x="34" y="99"/>
                  </a:cubicBezTo>
                  <a:close/>
                  <a:moveTo>
                    <a:pt x="34" y="70"/>
                  </a:moveTo>
                  <a:cubicBezTo>
                    <a:pt x="15" y="70"/>
                    <a:pt x="0" y="63"/>
                    <a:pt x="0" y="54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83"/>
                    <a:pt x="15" y="90"/>
                    <a:pt x="34" y="90"/>
                  </a:cubicBezTo>
                  <a:cubicBezTo>
                    <a:pt x="53" y="90"/>
                    <a:pt x="69" y="83"/>
                    <a:pt x="69" y="7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69" y="63"/>
                    <a:pt x="53" y="70"/>
                    <a:pt x="34" y="70"/>
                  </a:cubicBezTo>
                  <a:close/>
                  <a:moveTo>
                    <a:pt x="34" y="41"/>
                  </a:moveTo>
                  <a:cubicBezTo>
                    <a:pt x="15" y="41"/>
                    <a:pt x="0" y="34"/>
                    <a:pt x="0" y="2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54"/>
                    <a:pt x="15" y="61"/>
                    <a:pt x="34" y="61"/>
                  </a:cubicBezTo>
                  <a:cubicBezTo>
                    <a:pt x="53" y="61"/>
                    <a:pt x="69" y="54"/>
                    <a:pt x="69" y="4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34"/>
                    <a:pt x="53" y="41"/>
                    <a:pt x="34" y="41"/>
                  </a:cubicBezTo>
                  <a:close/>
                </a:path>
              </a:pathLst>
            </a:custGeom>
            <a:solidFill>
              <a:srgbClr val="5066E9"/>
            </a:solidFill>
            <a:ln>
              <a:noFill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33EDB69C-7CEA-42C7-9348-965D2416A2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24775" y="2135188"/>
              <a:ext cx="766763" cy="2619375"/>
            </a:xfrm>
            <a:custGeom>
              <a:avLst/>
              <a:gdLst>
                <a:gd name="T0" fmla="*/ 34 w 69"/>
                <a:gd name="T1" fmla="*/ 33 h 235"/>
                <a:gd name="T2" fmla="*/ 0 w 69"/>
                <a:gd name="T3" fmla="*/ 16 h 235"/>
                <a:gd name="T4" fmla="*/ 34 w 69"/>
                <a:gd name="T5" fmla="*/ 0 h 235"/>
                <a:gd name="T6" fmla="*/ 69 w 69"/>
                <a:gd name="T7" fmla="*/ 16 h 235"/>
                <a:gd name="T8" fmla="*/ 34 w 69"/>
                <a:gd name="T9" fmla="*/ 33 h 235"/>
                <a:gd name="T10" fmla="*/ 34 w 69"/>
                <a:gd name="T11" fmla="*/ 215 h 235"/>
                <a:gd name="T12" fmla="*/ 0 w 69"/>
                <a:gd name="T13" fmla="*/ 199 h 235"/>
                <a:gd name="T14" fmla="*/ 0 w 69"/>
                <a:gd name="T15" fmla="*/ 219 h 235"/>
                <a:gd name="T16" fmla="*/ 34 w 69"/>
                <a:gd name="T17" fmla="*/ 235 h 235"/>
                <a:gd name="T18" fmla="*/ 69 w 69"/>
                <a:gd name="T19" fmla="*/ 219 h 235"/>
                <a:gd name="T20" fmla="*/ 69 w 69"/>
                <a:gd name="T21" fmla="*/ 199 h 235"/>
                <a:gd name="T22" fmla="*/ 34 w 69"/>
                <a:gd name="T23" fmla="*/ 215 h 235"/>
                <a:gd name="T24" fmla="*/ 34 w 69"/>
                <a:gd name="T25" fmla="*/ 187 h 235"/>
                <a:gd name="T26" fmla="*/ 0 w 69"/>
                <a:gd name="T27" fmla="*/ 170 h 235"/>
                <a:gd name="T28" fmla="*/ 0 w 69"/>
                <a:gd name="T29" fmla="*/ 190 h 235"/>
                <a:gd name="T30" fmla="*/ 34 w 69"/>
                <a:gd name="T31" fmla="*/ 206 h 235"/>
                <a:gd name="T32" fmla="*/ 69 w 69"/>
                <a:gd name="T33" fmla="*/ 190 h 235"/>
                <a:gd name="T34" fmla="*/ 69 w 69"/>
                <a:gd name="T35" fmla="*/ 170 h 235"/>
                <a:gd name="T36" fmla="*/ 34 w 69"/>
                <a:gd name="T37" fmla="*/ 187 h 235"/>
                <a:gd name="T38" fmla="*/ 34 w 69"/>
                <a:gd name="T39" fmla="*/ 158 h 235"/>
                <a:gd name="T40" fmla="*/ 0 w 69"/>
                <a:gd name="T41" fmla="*/ 141 h 235"/>
                <a:gd name="T42" fmla="*/ 0 w 69"/>
                <a:gd name="T43" fmla="*/ 161 h 235"/>
                <a:gd name="T44" fmla="*/ 34 w 69"/>
                <a:gd name="T45" fmla="*/ 177 h 235"/>
                <a:gd name="T46" fmla="*/ 69 w 69"/>
                <a:gd name="T47" fmla="*/ 161 h 235"/>
                <a:gd name="T48" fmla="*/ 69 w 69"/>
                <a:gd name="T49" fmla="*/ 141 h 235"/>
                <a:gd name="T50" fmla="*/ 34 w 69"/>
                <a:gd name="T51" fmla="*/ 158 h 235"/>
                <a:gd name="T52" fmla="*/ 34 w 69"/>
                <a:gd name="T53" fmla="*/ 129 h 235"/>
                <a:gd name="T54" fmla="*/ 0 w 69"/>
                <a:gd name="T55" fmla="*/ 112 h 235"/>
                <a:gd name="T56" fmla="*/ 0 w 69"/>
                <a:gd name="T57" fmla="*/ 132 h 235"/>
                <a:gd name="T58" fmla="*/ 34 w 69"/>
                <a:gd name="T59" fmla="*/ 149 h 235"/>
                <a:gd name="T60" fmla="*/ 69 w 69"/>
                <a:gd name="T61" fmla="*/ 132 h 235"/>
                <a:gd name="T62" fmla="*/ 69 w 69"/>
                <a:gd name="T63" fmla="*/ 112 h 235"/>
                <a:gd name="T64" fmla="*/ 34 w 69"/>
                <a:gd name="T65" fmla="*/ 129 h 235"/>
                <a:gd name="T66" fmla="*/ 34 w 69"/>
                <a:gd name="T67" fmla="*/ 100 h 235"/>
                <a:gd name="T68" fmla="*/ 0 w 69"/>
                <a:gd name="T69" fmla="*/ 83 h 235"/>
                <a:gd name="T70" fmla="*/ 0 w 69"/>
                <a:gd name="T71" fmla="*/ 103 h 235"/>
                <a:gd name="T72" fmla="*/ 34 w 69"/>
                <a:gd name="T73" fmla="*/ 120 h 235"/>
                <a:gd name="T74" fmla="*/ 69 w 69"/>
                <a:gd name="T75" fmla="*/ 103 h 235"/>
                <a:gd name="T76" fmla="*/ 69 w 69"/>
                <a:gd name="T77" fmla="*/ 83 h 235"/>
                <a:gd name="T78" fmla="*/ 34 w 69"/>
                <a:gd name="T79" fmla="*/ 100 h 235"/>
                <a:gd name="T80" fmla="*/ 34 w 69"/>
                <a:gd name="T81" fmla="*/ 71 h 235"/>
                <a:gd name="T82" fmla="*/ 0 w 69"/>
                <a:gd name="T83" fmla="*/ 55 h 235"/>
                <a:gd name="T84" fmla="*/ 0 w 69"/>
                <a:gd name="T85" fmla="*/ 74 h 235"/>
                <a:gd name="T86" fmla="*/ 34 w 69"/>
                <a:gd name="T87" fmla="*/ 91 h 235"/>
                <a:gd name="T88" fmla="*/ 69 w 69"/>
                <a:gd name="T89" fmla="*/ 74 h 235"/>
                <a:gd name="T90" fmla="*/ 69 w 69"/>
                <a:gd name="T91" fmla="*/ 55 h 235"/>
                <a:gd name="T92" fmla="*/ 34 w 69"/>
                <a:gd name="T93" fmla="*/ 71 h 235"/>
                <a:gd name="T94" fmla="*/ 34 w 69"/>
                <a:gd name="T95" fmla="*/ 42 h 235"/>
                <a:gd name="T96" fmla="*/ 0 w 69"/>
                <a:gd name="T97" fmla="*/ 26 h 235"/>
                <a:gd name="T98" fmla="*/ 0 w 69"/>
                <a:gd name="T99" fmla="*/ 45 h 235"/>
                <a:gd name="T100" fmla="*/ 34 w 69"/>
                <a:gd name="T101" fmla="*/ 62 h 235"/>
                <a:gd name="T102" fmla="*/ 69 w 69"/>
                <a:gd name="T103" fmla="*/ 45 h 235"/>
                <a:gd name="T104" fmla="*/ 69 w 69"/>
                <a:gd name="T105" fmla="*/ 26 h 235"/>
                <a:gd name="T106" fmla="*/ 34 w 69"/>
                <a:gd name="T107" fmla="*/ 4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9" h="235">
                  <a:moveTo>
                    <a:pt x="34" y="33"/>
                  </a:moveTo>
                  <a:cubicBezTo>
                    <a:pt x="15" y="33"/>
                    <a:pt x="0" y="26"/>
                    <a:pt x="0" y="16"/>
                  </a:cubicBezTo>
                  <a:cubicBezTo>
                    <a:pt x="0" y="7"/>
                    <a:pt x="15" y="0"/>
                    <a:pt x="34" y="0"/>
                  </a:cubicBezTo>
                  <a:cubicBezTo>
                    <a:pt x="53" y="0"/>
                    <a:pt x="69" y="7"/>
                    <a:pt x="69" y="16"/>
                  </a:cubicBezTo>
                  <a:cubicBezTo>
                    <a:pt x="69" y="26"/>
                    <a:pt x="53" y="33"/>
                    <a:pt x="34" y="33"/>
                  </a:cubicBezTo>
                  <a:close/>
                  <a:moveTo>
                    <a:pt x="34" y="215"/>
                  </a:moveTo>
                  <a:cubicBezTo>
                    <a:pt x="15" y="215"/>
                    <a:pt x="0" y="208"/>
                    <a:pt x="0" y="199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28"/>
                    <a:pt x="15" y="235"/>
                    <a:pt x="34" y="235"/>
                  </a:cubicBezTo>
                  <a:cubicBezTo>
                    <a:pt x="53" y="235"/>
                    <a:pt x="69" y="228"/>
                    <a:pt x="69" y="219"/>
                  </a:cubicBezTo>
                  <a:cubicBezTo>
                    <a:pt x="69" y="199"/>
                    <a:pt x="69" y="199"/>
                    <a:pt x="69" y="199"/>
                  </a:cubicBezTo>
                  <a:cubicBezTo>
                    <a:pt x="69" y="208"/>
                    <a:pt x="53" y="215"/>
                    <a:pt x="34" y="215"/>
                  </a:cubicBezTo>
                  <a:close/>
                  <a:moveTo>
                    <a:pt x="34" y="187"/>
                  </a:moveTo>
                  <a:cubicBezTo>
                    <a:pt x="15" y="187"/>
                    <a:pt x="0" y="179"/>
                    <a:pt x="0" y="170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0" y="199"/>
                    <a:pt x="15" y="206"/>
                    <a:pt x="34" y="206"/>
                  </a:cubicBezTo>
                  <a:cubicBezTo>
                    <a:pt x="53" y="206"/>
                    <a:pt x="69" y="199"/>
                    <a:pt x="69" y="190"/>
                  </a:cubicBezTo>
                  <a:cubicBezTo>
                    <a:pt x="69" y="170"/>
                    <a:pt x="69" y="170"/>
                    <a:pt x="69" y="170"/>
                  </a:cubicBezTo>
                  <a:cubicBezTo>
                    <a:pt x="69" y="179"/>
                    <a:pt x="53" y="187"/>
                    <a:pt x="34" y="187"/>
                  </a:cubicBezTo>
                  <a:close/>
                  <a:moveTo>
                    <a:pt x="34" y="158"/>
                  </a:moveTo>
                  <a:cubicBezTo>
                    <a:pt x="15" y="158"/>
                    <a:pt x="0" y="150"/>
                    <a:pt x="0" y="14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70"/>
                    <a:pt x="15" y="177"/>
                    <a:pt x="34" y="177"/>
                  </a:cubicBezTo>
                  <a:cubicBezTo>
                    <a:pt x="53" y="177"/>
                    <a:pt x="69" y="170"/>
                    <a:pt x="69" y="16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50"/>
                    <a:pt x="53" y="158"/>
                    <a:pt x="34" y="158"/>
                  </a:cubicBezTo>
                  <a:close/>
                  <a:moveTo>
                    <a:pt x="34" y="129"/>
                  </a:moveTo>
                  <a:cubicBezTo>
                    <a:pt x="15" y="129"/>
                    <a:pt x="0" y="121"/>
                    <a:pt x="0" y="112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41"/>
                    <a:pt x="15" y="149"/>
                    <a:pt x="34" y="149"/>
                  </a:cubicBezTo>
                  <a:cubicBezTo>
                    <a:pt x="53" y="149"/>
                    <a:pt x="69" y="141"/>
                    <a:pt x="69" y="132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21"/>
                    <a:pt x="53" y="129"/>
                    <a:pt x="34" y="129"/>
                  </a:cubicBezTo>
                  <a:close/>
                  <a:moveTo>
                    <a:pt x="34" y="100"/>
                  </a:moveTo>
                  <a:cubicBezTo>
                    <a:pt x="15" y="100"/>
                    <a:pt x="0" y="92"/>
                    <a:pt x="0" y="8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12"/>
                    <a:pt x="15" y="120"/>
                    <a:pt x="34" y="120"/>
                  </a:cubicBezTo>
                  <a:cubicBezTo>
                    <a:pt x="53" y="120"/>
                    <a:pt x="69" y="112"/>
                    <a:pt x="69" y="103"/>
                  </a:cubicBezTo>
                  <a:cubicBezTo>
                    <a:pt x="69" y="83"/>
                    <a:pt x="69" y="83"/>
                    <a:pt x="69" y="83"/>
                  </a:cubicBezTo>
                  <a:cubicBezTo>
                    <a:pt x="69" y="92"/>
                    <a:pt x="53" y="100"/>
                    <a:pt x="34" y="100"/>
                  </a:cubicBezTo>
                  <a:close/>
                  <a:moveTo>
                    <a:pt x="34" y="71"/>
                  </a:moveTo>
                  <a:cubicBezTo>
                    <a:pt x="15" y="71"/>
                    <a:pt x="0" y="64"/>
                    <a:pt x="0" y="55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83"/>
                    <a:pt x="15" y="91"/>
                    <a:pt x="34" y="91"/>
                  </a:cubicBezTo>
                  <a:cubicBezTo>
                    <a:pt x="53" y="91"/>
                    <a:pt x="69" y="83"/>
                    <a:pt x="69" y="74"/>
                  </a:cubicBezTo>
                  <a:cubicBezTo>
                    <a:pt x="69" y="55"/>
                    <a:pt x="69" y="55"/>
                    <a:pt x="69" y="55"/>
                  </a:cubicBezTo>
                  <a:cubicBezTo>
                    <a:pt x="69" y="64"/>
                    <a:pt x="53" y="71"/>
                    <a:pt x="34" y="71"/>
                  </a:cubicBezTo>
                  <a:close/>
                  <a:moveTo>
                    <a:pt x="34" y="42"/>
                  </a:moveTo>
                  <a:cubicBezTo>
                    <a:pt x="15" y="42"/>
                    <a:pt x="0" y="35"/>
                    <a:pt x="0" y="2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54"/>
                    <a:pt x="15" y="62"/>
                    <a:pt x="34" y="62"/>
                  </a:cubicBezTo>
                  <a:cubicBezTo>
                    <a:pt x="53" y="62"/>
                    <a:pt x="69" y="54"/>
                    <a:pt x="69" y="45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9" y="35"/>
                    <a:pt x="53" y="42"/>
                    <a:pt x="34" y="42"/>
                  </a:cubicBezTo>
                  <a:close/>
                </a:path>
              </a:pathLst>
            </a:custGeom>
            <a:solidFill>
              <a:srgbClr val="D6DBFA"/>
            </a:solidFill>
            <a:ln>
              <a:solidFill>
                <a:srgbClr val="D6DBFA"/>
              </a:solidFill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0" name="Right Arrow 13">
              <a:extLst>
                <a:ext uri="{FF2B5EF4-FFF2-40B4-BE49-F238E27FC236}">
                  <a16:creationId xmlns:a16="http://schemas.microsoft.com/office/drawing/2014/main" id="{979197D4-3B26-4BF3-ACB6-21A63A9C19F7}"/>
                </a:ext>
              </a:extLst>
            </p:cNvPr>
            <p:cNvSpPr/>
            <p:nvPr/>
          </p:nvSpPr>
          <p:spPr bwMode="auto">
            <a:xfrm rot="16200000">
              <a:off x="2374901" y="4826000"/>
              <a:ext cx="438150" cy="396875"/>
            </a:xfrm>
            <a:prstGeom prst="rightArrow">
              <a:avLst/>
            </a:prstGeom>
            <a:gradFill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1" name="Oval 11">
              <a:extLst>
                <a:ext uri="{FF2B5EF4-FFF2-40B4-BE49-F238E27FC236}">
                  <a16:creationId xmlns:a16="http://schemas.microsoft.com/office/drawing/2014/main" id="{D5D91209-89EC-4A73-A5D9-678D7712D334}"/>
                </a:ext>
              </a:extLst>
            </p:cNvPr>
            <p:cNvSpPr/>
            <p:nvPr/>
          </p:nvSpPr>
          <p:spPr bwMode="auto">
            <a:xfrm>
              <a:off x="2114550" y="5156200"/>
              <a:ext cx="958850" cy="96043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12" name="Right Arrow 16">
              <a:extLst>
                <a:ext uri="{FF2B5EF4-FFF2-40B4-BE49-F238E27FC236}">
                  <a16:creationId xmlns:a16="http://schemas.microsoft.com/office/drawing/2014/main" id="{5F755884-2ABB-42D8-9160-5E4446702716}"/>
                </a:ext>
              </a:extLst>
            </p:cNvPr>
            <p:cNvSpPr/>
            <p:nvPr/>
          </p:nvSpPr>
          <p:spPr bwMode="auto">
            <a:xfrm rot="16200000">
              <a:off x="4214019" y="4826794"/>
              <a:ext cx="438150" cy="395288"/>
            </a:xfrm>
            <a:prstGeom prst="rightArrow">
              <a:avLst/>
            </a:prstGeom>
            <a:gradFill>
              <a:gsLst>
                <a:gs pos="0">
                  <a:schemeClr val="bg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3" name="Oval 17">
              <a:extLst>
                <a:ext uri="{FF2B5EF4-FFF2-40B4-BE49-F238E27FC236}">
                  <a16:creationId xmlns:a16="http://schemas.microsoft.com/office/drawing/2014/main" id="{C1609CED-8869-4DE0-97EA-F4E61CC342BB}"/>
                </a:ext>
              </a:extLst>
            </p:cNvPr>
            <p:cNvSpPr/>
            <p:nvPr/>
          </p:nvSpPr>
          <p:spPr bwMode="auto">
            <a:xfrm>
              <a:off x="3952875" y="5156200"/>
              <a:ext cx="960438" cy="96043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14" name="Right Arrow 19">
              <a:extLst>
                <a:ext uri="{FF2B5EF4-FFF2-40B4-BE49-F238E27FC236}">
                  <a16:creationId xmlns:a16="http://schemas.microsoft.com/office/drawing/2014/main" id="{6EB404AA-5E22-4894-AC52-9A88E43C5CD4}"/>
                </a:ext>
              </a:extLst>
            </p:cNvPr>
            <p:cNvSpPr/>
            <p:nvPr/>
          </p:nvSpPr>
          <p:spPr bwMode="auto">
            <a:xfrm rot="16200000">
              <a:off x="6053138" y="4826000"/>
              <a:ext cx="438150" cy="396875"/>
            </a:xfrm>
            <a:prstGeom prst="rightArrow">
              <a:avLst/>
            </a:prstGeom>
            <a:gradFill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5" name="Oval 20">
              <a:extLst>
                <a:ext uri="{FF2B5EF4-FFF2-40B4-BE49-F238E27FC236}">
                  <a16:creationId xmlns:a16="http://schemas.microsoft.com/office/drawing/2014/main" id="{F777FC3A-ED0F-4715-B22E-5810CDE69C02}"/>
                </a:ext>
              </a:extLst>
            </p:cNvPr>
            <p:cNvSpPr/>
            <p:nvPr/>
          </p:nvSpPr>
          <p:spPr bwMode="auto">
            <a:xfrm>
              <a:off x="5792788" y="5156200"/>
              <a:ext cx="958850" cy="96043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16" name="Right Arrow 22">
              <a:extLst>
                <a:ext uri="{FF2B5EF4-FFF2-40B4-BE49-F238E27FC236}">
                  <a16:creationId xmlns:a16="http://schemas.microsoft.com/office/drawing/2014/main" id="{16C47277-E1B3-4F50-AFD9-0D19E1801B51}"/>
                </a:ext>
              </a:extLst>
            </p:cNvPr>
            <p:cNvSpPr/>
            <p:nvPr/>
          </p:nvSpPr>
          <p:spPr bwMode="auto">
            <a:xfrm rot="16200000">
              <a:off x="7889082" y="4826794"/>
              <a:ext cx="438150" cy="395287"/>
            </a:xfrm>
            <a:prstGeom prst="rightArrow">
              <a:avLst/>
            </a:prstGeom>
            <a:gradFill>
              <a:gsLst>
                <a:gs pos="0">
                  <a:schemeClr val="bg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7" name="Oval 23">
              <a:extLst>
                <a:ext uri="{FF2B5EF4-FFF2-40B4-BE49-F238E27FC236}">
                  <a16:creationId xmlns:a16="http://schemas.microsoft.com/office/drawing/2014/main" id="{7AB63244-7D40-47E3-94E2-2EBC0DFC1976}"/>
                </a:ext>
              </a:extLst>
            </p:cNvPr>
            <p:cNvSpPr/>
            <p:nvPr/>
          </p:nvSpPr>
          <p:spPr bwMode="auto">
            <a:xfrm>
              <a:off x="7627938" y="5156200"/>
              <a:ext cx="960437" cy="96043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EF3DD0C3-07E2-4F71-954A-1611B6B356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64675" y="2803525"/>
              <a:ext cx="771525" cy="1974850"/>
            </a:xfrm>
            <a:custGeom>
              <a:avLst/>
              <a:gdLst>
                <a:gd name="T0" fmla="*/ 34 w 69"/>
                <a:gd name="T1" fmla="*/ 33 h 177"/>
                <a:gd name="T2" fmla="*/ 0 w 69"/>
                <a:gd name="T3" fmla="*/ 16 h 177"/>
                <a:gd name="T4" fmla="*/ 34 w 69"/>
                <a:gd name="T5" fmla="*/ 0 h 177"/>
                <a:gd name="T6" fmla="*/ 69 w 69"/>
                <a:gd name="T7" fmla="*/ 16 h 177"/>
                <a:gd name="T8" fmla="*/ 34 w 69"/>
                <a:gd name="T9" fmla="*/ 33 h 177"/>
                <a:gd name="T10" fmla="*/ 34 w 69"/>
                <a:gd name="T11" fmla="*/ 157 h 177"/>
                <a:gd name="T12" fmla="*/ 0 w 69"/>
                <a:gd name="T13" fmla="*/ 141 h 177"/>
                <a:gd name="T14" fmla="*/ 0 w 69"/>
                <a:gd name="T15" fmla="*/ 161 h 177"/>
                <a:gd name="T16" fmla="*/ 34 w 69"/>
                <a:gd name="T17" fmla="*/ 177 h 177"/>
                <a:gd name="T18" fmla="*/ 69 w 69"/>
                <a:gd name="T19" fmla="*/ 161 h 177"/>
                <a:gd name="T20" fmla="*/ 69 w 69"/>
                <a:gd name="T21" fmla="*/ 141 h 177"/>
                <a:gd name="T22" fmla="*/ 34 w 69"/>
                <a:gd name="T23" fmla="*/ 157 h 177"/>
                <a:gd name="T24" fmla="*/ 34 w 69"/>
                <a:gd name="T25" fmla="*/ 128 h 177"/>
                <a:gd name="T26" fmla="*/ 0 w 69"/>
                <a:gd name="T27" fmla="*/ 112 h 177"/>
                <a:gd name="T28" fmla="*/ 0 w 69"/>
                <a:gd name="T29" fmla="*/ 132 h 177"/>
                <a:gd name="T30" fmla="*/ 34 w 69"/>
                <a:gd name="T31" fmla="*/ 148 h 177"/>
                <a:gd name="T32" fmla="*/ 69 w 69"/>
                <a:gd name="T33" fmla="*/ 132 h 177"/>
                <a:gd name="T34" fmla="*/ 69 w 69"/>
                <a:gd name="T35" fmla="*/ 112 h 177"/>
                <a:gd name="T36" fmla="*/ 34 w 69"/>
                <a:gd name="T37" fmla="*/ 128 h 177"/>
                <a:gd name="T38" fmla="*/ 34 w 69"/>
                <a:gd name="T39" fmla="*/ 99 h 177"/>
                <a:gd name="T40" fmla="*/ 0 w 69"/>
                <a:gd name="T41" fmla="*/ 83 h 177"/>
                <a:gd name="T42" fmla="*/ 0 w 69"/>
                <a:gd name="T43" fmla="*/ 103 h 177"/>
                <a:gd name="T44" fmla="*/ 34 w 69"/>
                <a:gd name="T45" fmla="*/ 119 h 177"/>
                <a:gd name="T46" fmla="*/ 69 w 69"/>
                <a:gd name="T47" fmla="*/ 103 h 177"/>
                <a:gd name="T48" fmla="*/ 69 w 69"/>
                <a:gd name="T49" fmla="*/ 83 h 177"/>
                <a:gd name="T50" fmla="*/ 34 w 69"/>
                <a:gd name="T51" fmla="*/ 99 h 177"/>
                <a:gd name="T52" fmla="*/ 34 w 69"/>
                <a:gd name="T53" fmla="*/ 71 h 177"/>
                <a:gd name="T54" fmla="*/ 0 w 69"/>
                <a:gd name="T55" fmla="*/ 54 h 177"/>
                <a:gd name="T56" fmla="*/ 0 w 69"/>
                <a:gd name="T57" fmla="*/ 74 h 177"/>
                <a:gd name="T58" fmla="*/ 34 w 69"/>
                <a:gd name="T59" fmla="*/ 90 h 177"/>
                <a:gd name="T60" fmla="*/ 69 w 69"/>
                <a:gd name="T61" fmla="*/ 74 h 177"/>
                <a:gd name="T62" fmla="*/ 69 w 69"/>
                <a:gd name="T63" fmla="*/ 54 h 177"/>
                <a:gd name="T64" fmla="*/ 34 w 69"/>
                <a:gd name="T65" fmla="*/ 71 h 177"/>
                <a:gd name="T66" fmla="*/ 34 w 69"/>
                <a:gd name="T67" fmla="*/ 42 h 177"/>
                <a:gd name="T68" fmla="*/ 0 w 69"/>
                <a:gd name="T69" fmla="*/ 25 h 177"/>
                <a:gd name="T70" fmla="*/ 0 w 69"/>
                <a:gd name="T71" fmla="*/ 45 h 177"/>
                <a:gd name="T72" fmla="*/ 34 w 69"/>
                <a:gd name="T73" fmla="*/ 61 h 177"/>
                <a:gd name="T74" fmla="*/ 69 w 69"/>
                <a:gd name="T75" fmla="*/ 45 h 177"/>
                <a:gd name="T76" fmla="*/ 69 w 69"/>
                <a:gd name="T77" fmla="*/ 25 h 177"/>
                <a:gd name="T78" fmla="*/ 34 w 69"/>
                <a:gd name="T79" fmla="*/ 42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9" h="177">
                  <a:moveTo>
                    <a:pt x="34" y="33"/>
                  </a:moveTo>
                  <a:cubicBezTo>
                    <a:pt x="15" y="33"/>
                    <a:pt x="0" y="25"/>
                    <a:pt x="0" y="16"/>
                  </a:cubicBezTo>
                  <a:cubicBezTo>
                    <a:pt x="0" y="7"/>
                    <a:pt x="15" y="0"/>
                    <a:pt x="34" y="0"/>
                  </a:cubicBezTo>
                  <a:cubicBezTo>
                    <a:pt x="53" y="0"/>
                    <a:pt x="69" y="7"/>
                    <a:pt x="69" y="16"/>
                  </a:cubicBezTo>
                  <a:cubicBezTo>
                    <a:pt x="69" y="25"/>
                    <a:pt x="53" y="33"/>
                    <a:pt x="34" y="33"/>
                  </a:cubicBezTo>
                  <a:close/>
                  <a:moveTo>
                    <a:pt x="34" y="157"/>
                  </a:moveTo>
                  <a:cubicBezTo>
                    <a:pt x="15" y="157"/>
                    <a:pt x="0" y="150"/>
                    <a:pt x="0" y="141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70"/>
                    <a:pt x="15" y="177"/>
                    <a:pt x="34" y="177"/>
                  </a:cubicBezTo>
                  <a:cubicBezTo>
                    <a:pt x="53" y="177"/>
                    <a:pt x="69" y="170"/>
                    <a:pt x="69" y="16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50"/>
                    <a:pt x="53" y="157"/>
                    <a:pt x="34" y="157"/>
                  </a:cubicBezTo>
                  <a:close/>
                  <a:moveTo>
                    <a:pt x="34" y="128"/>
                  </a:moveTo>
                  <a:cubicBezTo>
                    <a:pt x="15" y="128"/>
                    <a:pt x="0" y="121"/>
                    <a:pt x="0" y="112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0" y="141"/>
                    <a:pt x="15" y="148"/>
                    <a:pt x="34" y="148"/>
                  </a:cubicBezTo>
                  <a:cubicBezTo>
                    <a:pt x="53" y="148"/>
                    <a:pt x="69" y="141"/>
                    <a:pt x="69" y="132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21"/>
                    <a:pt x="53" y="128"/>
                    <a:pt x="34" y="128"/>
                  </a:cubicBezTo>
                  <a:close/>
                  <a:moveTo>
                    <a:pt x="34" y="99"/>
                  </a:moveTo>
                  <a:cubicBezTo>
                    <a:pt x="15" y="99"/>
                    <a:pt x="0" y="92"/>
                    <a:pt x="0" y="8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12"/>
                    <a:pt x="15" y="119"/>
                    <a:pt x="34" y="119"/>
                  </a:cubicBezTo>
                  <a:cubicBezTo>
                    <a:pt x="53" y="119"/>
                    <a:pt x="69" y="112"/>
                    <a:pt x="69" y="103"/>
                  </a:cubicBezTo>
                  <a:cubicBezTo>
                    <a:pt x="69" y="83"/>
                    <a:pt x="69" y="83"/>
                    <a:pt x="69" y="83"/>
                  </a:cubicBezTo>
                  <a:cubicBezTo>
                    <a:pt x="69" y="92"/>
                    <a:pt x="53" y="99"/>
                    <a:pt x="34" y="99"/>
                  </a:cubicBezTo>
                  <a:close/>
                  <a:moveTo>
                    <a:pt x="34" y="71"/>
                  </a:moveTo>
                  <a:cubicBezTo>
                    <a:pt x="15" y="71"/>
                    <a:pt x="0" y="63"/>
                    <a:pt x="0" y="54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83"/>
                    <a:pt x="15" y="90"/>
                    <a:pt x="34" y="90"/>
                  </a:cubicBezTo>
                  <a:cubicBezTo>
                    <a:pt x="53" y="90"/>
                    <a:pt x="69" y="83"/>
                    <a:pt x="69" y="7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69" y="63"/>
                    <a:pt x="53" y="71"/>
                    <a:pt x="34" y="71"/>
                  </a:cubicBezTo>
                  <a:close/>
                  <a:moveTo>
                    <a:pt x="34" y="42"/>
                  </a:moveTo>
                  <a:cubicBezTo>
                    <a:pt x="15" y="42"/>
                    <a:pt x="0" y="34"/>
                    <a:pt x="0" y="2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54"/>
                    <a:pt x="15" y="61"/>
                    <a:pt x="34" y="61"/>
                  </a:cubicBezTo>
                  <a:cubicBezTo>
                    <a:pt x="53" y="61"/>
                    <a:pt x="69" y="54"/>
                    <a:pt x="69" y="4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34"/>
                    <a:pt x="53" y="42"/>
                    <a:pt x="34" y="42"/>
                  </a:cubicBezTo>
                  <a:close/>
                </a:path>
              </a:pathLst>
            </a:custGeom>
            <a:solidFill>
              <a:srgbClr val="5066E9"/>
            </a:solidFill>
            <a:ln>
              <a:noFill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9" name="Right Arrow 27">
              <a:extLst>
                <a:ext uri="{FF2B5EF4-FFF2-40B4-BE49-F238E27FC236}">
                  <a16:creationId xmlns:a16="http://schemas.microsoft.com/office/drawing/2014/main" id="{CBD4FCDB-8E4D-48A9-B6DB-050511442CCB}"/>
                </a:ext>
              </a:extLst>
            </p:cNvPr>
            <p:cNvSpPr/>
            <p:nvPr/>
          </p:nvSpPr>
          <p:spPr bwMode="auto">
            <a:xfrm rot="16200000">
              <a:off x="9632157" y="4826794"/>
              <a:ext cx="438150" cy="395287"/>
            </a:xfrm>
            <a:prstGeom prst="rightArrow">
              <a:avLst/>
            </a:prstGeom>
            <a:gradFill>
              <a:gsLst>
                <a:gs pos="0">
                  <a:schemeClr val="bg1"/>
                </a:gs>
                <a:gs pos="100000">
                  <a:schemeClr val="accent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3" name="Oval 28">
              <a:extLst>
                <a:ext uri="{FF2B5EF4-FFF2-40B4-BE49-F238E27FC236}">
                  <a16:creationId xmlns:a16="http://schemas.microsoft.com/office/drawing/2014/main" id="{DB505CBA-CD66-4D48-8C39-644A5B0889CB}"/>
                </a:ext>
              </a:extLst>
            </p:cNvPr>
            <p:cNvSpPr/>
            <p:nvPr/>
          </p:nvSpPr>
          <p:spPr bwMode="auto">
            <a:xfrm>
              <a:off x="9371013" y="5156200"/>
              <a:ext cx="960437" cy="96043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/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627E6477-C27A-4503-9AF2-20BE2E35B8C2}"/>
              </a:ext>
            </a:extLst>
          </p:cNvPr>
          <p:cNvSpPr/>
          <p:nvPr/>
        </p:nvSpPr>
        <p:spPr>
          <a:xfrm>
            <a:off x="7205153" y="3533092"/>
            <a:ext cx="4471727" cy="130420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EE3D5812-4001-4936-8D60-DB0E23BD4EA2}"/>
              </a:ext>
            </a:extLst>
          </p:cNvPr>
          <p:cNvSpPr/>
          <p:nvPr/>
        </p:nvSpPr>
        <p:spPr>
          <a:xfrm>
            <a:off x="7205153" y="3088825"/>
            <a:ext cx="2955450" cy="45653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474F05D-4E65-4460-8866-50C2221D1B69}"/>
              </a:ext>
            </a:extLst>
          </p:cNvPr>
          <p:cNvSpPr/>
          <p:nvPr/>
        </p:nvSpPr>
        <p:spPr>
          <a:xfrm>
            <a:off x="7205153" y="4840400"/>
            <a:ext cx="4471727" cy="547137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EA85ABB-BACB-4C2D-A924-4D5DED22DCFE}"/>
              </a:ext>
            </a:extLst>
          </p:cNvPr>
          <p:cNvSpPr/>
          <p:nvPr/>
        </p:nvSpPr>
        <p:spPr>
          <a:xfrm>
            <a:off x="7305570" y="2504168"/>
            <a:ext cx="395273" cy="478956"/>
          </a:xfrm>
          <a:prstGeom prst="rect">
            <a:avLst/>
          </a:pr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1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9762793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67ae2a1-2e4c-4993-a58d-50968a89b35b" descr="owoAAB+LCAAAAAAABADdVEFPwjAY/S9Vb5N0TRDdDRAMB8WERQ+GQ10LK9k6snUGQ/bfbbd1bGxOOKkLl/H1ff3e+/ry9uBSfG4psMDCx6G4Z3gdYn8mqA8MMCPA4rHnGWDEOGF8/RAG8TYC1tu+aCufvDLhvmAvpqqXM8Gwl/21angNe2Sc+bGfw2APyhLelUomzIqMEI+WYTMuaPhRTDBVLf1eiFAOmAahj4UcuIfJFciPgNUf9GCimgndySYD2BktzSenpxbQqFMdKJlDsokj4VMuDk3PWK6OSlYNeut9B3RBBx3v4/quYSNoAFMN+c0LF2/pk7xK8c03oEomWBbqKmzlYPlR0Z0Y3xK26e5MiaqjLK7pPVrpqwvK7HMKTbyXDcwLK44DLwh/tqKG1c7nqxVzqO1Sn2qMzbgYciJJE+3DUcjWruA0ivLC/H1DHVFqs24VKo5ceefFdIrG48mgD7Q8mDT5UQ881Y9H+FPeKW0pP5TUG1ExdBy55px5Jiit13Rq+mc5UfOsPGZWbDHhr6lDZxm1TVyrU/96aKJyaKIOhyb616GJuhSaJqyk5uRmhFBzaqJOpibqcmqeKm4pf186HiJLowoAAA==">
            <a:extLst>
              <a:ext uri="{FF2B5EF4-FFF2-40B4-BE49-F238E27FC236}">
                <a16:creationId xmlns:a16="http://schemas.microsoft.com/office/drawing/2014/main" id="{D2B54416-80B4-45AE-B17F-0EBD42C867B8}"/>
              </a:ext>
            </a:extLst>
          </p:cNvPr>
          <p:cNvGrpSpPr>
            <a:grpSpLocks noChangeAspect="1"/>
          </p:cNvGrpSpPr>
          <p:nvPr/>
        </p:nvGrpSpPr>
        <p:grpSpPr>
          <a:xfrm>
            <a:off x="2671850" y="1589662"/>
            <a:ext cx="6848301" cy="3678677"/>
            <a:chOff x="2671850" y="1660078"/>
            <a:chExt cx="6848301" cy="3678677"/>
          </a:xfrm>
        </p:grpSpPr>
        <p:sp>
          <p:nvSpPr>
            <p:cNvPr id="3" name="ExtraShape">
              <a:extLst>
                <a:ext uri="{FF2B5EF4-FFF2-40B4-BE49-F238E27FC236}">
                  <a16:creationId xmlns:a16="http://schemas.microsoft.com/office/drawing/2014/main" id="{320F92FC-209D-400A-9007-E5A9FA3ED45E}"/>
                </a:ext>
              </a:extLst>
            </p:cNvPr>
            <p:cNvSpPr/>
            <p:nvPr/>
          </p:nvSpPr>
          <p:spPr bwMode="auto">
            <a:xfrm>
              <a:off x="3633577" y="1660078"/>
              <a:ext cx="4840509" cy="2689395"/>
            </a:xfrm>
            <a:custGeom>
              <a:avLst/>
              <a:gdLst>
                <a:gd name="T0" fmla="*/ 761 w 1163"/>
                <a:gd name="T1" fmla="*/ 116 h 646"/>
                <a:gd name="T2" fmla="*/ 820 w 1163"/>
                <a:gd name="T3" fmla="*/ 60 h 646"/>
                <a:gd name="T4" fmla="*/ 788 w 1163"/>
                <a:gd name="T5" fmla="*/ 7 h 646"/>
                <a:gd name="T6" fmla="*/ 669 w 1163"/>
                <a:gd name="T7" fmla="*/ 57 h 646"/>
                <a:gd name="T8" fmla="*/ 735 w 1163"/>
                <a:gd name="T9" fmla="*/ 82 h 646"/>
                <a:gd name="T10" fmla="*/ 395 w 1163"/>
                <a:gd name="T11" fmla="*/ 43 h 646"/>
                <a:gd name="T12" fmla="*/ 477 w 1163"/>
                <a:gd name="T13" fmla="*/ 34 h 646"/>
                <a:gd name="T14" fmla="*/ 341 w 1163"/>
                <a:gd name="T15" fmla="*/ 118 h 646"/>
                <a:gd name="T16" fmla="*/ 0 w 1163"/>
                <a:gd name="T17" fmla="*/ 431 h 646"/>
                <a:gd name="T18" fmla="*/ 339 w 1163"/>
                <a:gd name="T19" fmla="*/ 255 h 646"/>
                <a:gd name="T20" fmla="*/ 684 w 1163"/>
                <a:gd name="T21" fmla="*/ 433 h 646"/>
                <a:gd name="T22" fmla="*/ 1163 w 1163"/>
                <a:gd name="T23" fmla="*/ 431 h 646"/>
                <a:gd name="T24" fmla="*/ 282 w 1163"/>
                <a:gd name="T25" fmla="*/ 363 h 646"/>
                <a:gd name="T26" fmla="*/ 223 w 1163"/>
                <a:gd name="T27" fmla="*/ 278 h 646"/>
                <a:gd name="T28" fmla="*/ 223 w 1163"/>
                <a:gd name="T29" fmla="*/ 397 h 646"/>
                <a:gd name="T30" fmla="*/ 225 w 1163"/>
                <a:gd name="T31" fmla="*/ 418 h 646"/>
                <a:gd name="T32" fmla="*/ 223 w 1163"/>
                <a:gd name="T33" fmla="*/ 416 h 646"/>
                <a:gd name="T34" fmla="*/ 63 w 1163"/>
                <a:gd name="T35" fmla="*/ 428 h 646"/>
                <a:gd name="T36" fmla="*/ 212 w 1163"/>
                <a:gd name="T37" fmla="*/ 434 h 646"/>
                <a:gd name="T38" fmla="*/ 217 w 1163"/>
                <a:gd name="T39" fmla="*/ 583 h 646"/>
                <a:gd name="T40" fmla="*/ 217 w 1163"/>
                <a:gd name="T41" fmla="*/ 437 h 646"/>
                <a:gd name="T42" fmla="*/ 113 w 1163"/>
                <a:gd name="T43" fmla="*/ 318 h 646"/>
                <a:gd name="T44" fmla="*/ 217 w 1163"/>
                <a:gd name="T45" fmla="*/ 423 h 646"/>
                <a:gd name="T46" fmla="*/ 324 w 1163"/>
                <a:gd name="T47" fmla="*/ 538 h 646"/>
                <a:gd name="T48" fmla="*/ 228 w 1163"/>
                <a:gd name="T49" fmla="*/ 434 h 646"/>
                <a:gd name="T50" fmla="*/ 368 w 1163"/>
                <a:gd name="T51" fmla="*/ 428 h 646"/>
                <a:gd name="T52" fmla="*/ 245 w 1163"/>
                <a:gd name="T53" fmla="*/ 416 h 646"/>
                <a:gd name="T54" fmla="*/ 368 w 1163"/>
                <a:gd name="T55" fmla="*/ 428 h 646"/>
                <a:gd name="T56" fmla="*/ 842 w 1163"/>
                <a:gd name="T57" fmla="*/ 322 h 646"/>
                <a:gd name="T58" fmla="*/ 893 w 1163"/>
                <a:gd name="T59" fmla="*/ 382 h 646"/>
                <a:gd name="T60" fmla="*/ 837 w 1163"/>
                <a:gd name="T61" fmla="*/ 326 h 646"/>
                <a:gd name="T62" fmla="*/ 359 w 1163"/>
                <a:gd name="T63" fmla="*/ 192 h 646"/>
                <a:gd name="T64" fmla="*/ 654 w 1163"/>
                <a:gd name="T65" fmla="*/ 394 h 646"/>
                <a:gd name="T66" fmla="*/ 692 w 1163"/>
                <a:gd name="T67" fmla="*/ 403 h 646"/>
                <a:gd name="T68" fmla="*/ 817 w 1163"/>
                <a:gd name="T69" fmla="*/ 260 h 646"/>
                <a:gd name="T70" fmla="*/ 937 w 1163"/>
                <a:gd name="T71" fmla="*/ 434 h 646"/>
                <a:gd name="T72" fmla="*/ 943 w 1163"/>
                <a:gd name="T73" fmla="*/ 583 h 646"/>
                <a:gd name="T74" fmla="*/ 943 w 1163"/>
                <a:gd name="T75" fmla="*/ 583 h 646"/>
                <a:gd name="T76" fmla="*/ 943 w 1163"/>
                <a:gd name="T77" fmla="*/ 278 h 646"/>
                <a:gd name="T78" fmla="*/ 952 w 1163"/>
                <a:gd name="T79" fmla="*/ 428 h 646"/>
                <a:gd name="T80" fmla="*/ 949 w 1163"/>
                <a:gd name="T81" fmla="*/ 278 h 646"/>
                <a:gd name="T82" fmla="*/ 949 w 1163"/>
                <a:gd name="T83" fmla="*/ 278 h 646"/>
                <a:gd name="T84" fmla="*/ 1053 w 1163"/>
                <a:gd name="T85" fmla="*/ 541 h 646"/>
                <a:gd name="T86" fmla="*/ 954 w 1163"/>
                <a:gd name="T87" fmla="*/ 434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63" h="646">
                  <a:moveTo>
                    <a:pt x="948" y="215"/>
                  </a:moveTo>
                  <a:cubicBezTo>
                    <a:pt x="909" y="215"/>
                    <a:pt x="873" y="226"/>
                    <a:pt x="841" y="244"/>
                  </a:cubicBezTo>
                  <a:cubicBezTo>
                    <a:pt x="761" y="116"/>
                    <a:pt x="761" y="116"/>
                    <a:pt x="761" y="116"/>
                  </a:cubicBezTo>
                  <a:cubicBezTo>
                    <a:pt x="763" y="82"/>
                    <a:pt x="763" y="82"/>
                    <a:pt x="763" y="82"/>
                  </a:cubicBezTo>
                  <a:cubicBezTo>
                    <a:pt x="799" y="82"/>
                    <a:pt x="799" y="82"/>
                    <a:pt x="799" y="82"/>
                  </a:cubicBezTo>
                  <a:cubicBezTo>
                    <a:pt x="811" y="82"/>
                    <a:pt x="820" y="73"/>
                    <a:pt x="820" y="60"/>
                  </a:cubicBezTo>
                  <a:cubicBezTo>
                    <a:pt x="820" y="22"/>
                    <a:pt x="820" y="22"/>
                    <a:pt x="820" y="22"/>
                  </a:cubicBezTo>
                  <a:cubicBezTo>
                    <a:pt x="820" y="14"/>
                    <a:pt x="814" y="7"/>
                    <a:pt x="806" y="7"/>
                  </a:cubicBezTo>
                  <a:cubicBezTo>
                    <a:pt x="788" y="7"/>
                    <a:pt x="788" y="7"/>
                    <a:pt x="788" y="7"/>
                  </a:cubicBezTo>
                  <a:cubicBezTo>
                    <a:pt x="787" y="7"/>
                    <a:pt x="785" y="7"/>
                    <a:pt x="784" y="8"/>
                  </a:cubicBezTo>
                  <a:cubicBezTo>
                    <a:pt x="681" y="40"/>
                    <a:pt x="681" y="40"/>
                    <a:pt x="681" y="40"/>
                  </a:cubicBezTo>
                  <a:cubicBezTo>
                    <a:pt x="674" y="42"/>
                    <a:pt x="669" y="49"/>
                    <a:pt x="669" y="57"/>
                  </a:cubicBezTo>
                  <a:cubicBezTo>
                    <a:pt x="669" y="60"/>
                    <a:pt x="669" y="62"/>
                    <a:pt x="669" y="64"/>
                  </a:cubicBezTo>
                  <a:cubicBezTo>
                    <a:pt x="669" y="74"/>
                    <a:pt x="677" y="82"/>
                    <a:pt x="686" y="82"/>
                  </a:cubicBezTo>
                  <a:cubicBezTo>
                    <a:pt x="735" y="82"/>
                    <a:pt x="735" y="82"/>
                    <a:pt x="735" y="82"/>
                  </a:cubicBezTo>
                  <a:cubicBezTo>
                    <a:pt x="734" y="105"/>
                    <a:pt x="734" y="105"/>
                    <a:pt x="734" y="105"/>
                  </a:cubicBezTo>
                  <a:cubicBezTo>
                    <a:pt x="370" y="103"/>
                    <a:pt x="370" y="103"/>
                    <a:pt x="370" y="103"/>
                  </a:cubicBezTo>
                  <a:cubicBezTo>
                    <a:pt x="372" y="85"/>
                    <a:pt x="377" y="57"/>
                    <a:pt x="395" y="43"/>
                  </a:cubicBezTo>
                  <a:cubicBezTo>
                    <a:pt x="410" y="32"/>
                    <a:pt x="431" y="32"/>
                    <a:pt x="459" y="42"/>
                  </a:cubicBezTo>
                  <a:cubicBezTo>
                    <a:pt x="466" y="45"/>
                    <a:pt x="474" y="41"/>
                    <a:pt x="477" y="34"/>
                  </a:cubicBezTo>
                  <a:cubicBezTo>
                    <a:pt x="477" y="34"/>
                    <a:pt x="477" y="34"/>
                    <a:pt x="477" y="34"/>
                  </a:cubicBezTo>
                  <a:cubicBezTo>
                    <a:pt x="480" y="25"/>
                    <a:pt x="476" y="16"/>
                    <a:pt x="468" y="13"/>
                  </a:cubicBezTo>
                  <a:cubicBezTo>
                    <a:pt x="432" y="0"/>
                    <a:pt x="402" y="2"/>
                    <a:pt x="379" y="18"/>
                  </a:cubicBezTo>
                  <a:cubicBezTo>
                    <a:pt x="340" y="47"/>
                    <a:pt x="341" y="110"/>
                    <a:pt x="341" y="118"/>
                  </a:cubicBezTo>
                  <a:cubicBezTo>
                    <a:pt x="340" y="160"/>
                    <a:pt x="329" y="201"/>
                    <a:pt x="314" y="239"/>
                  </a:cubicBezTo>
                  <a:cubicBezTo>
                    <a:pt x="284" y="224"/>
                    <a:pt x="251" y="215"/>
                    <a:pt x="215" y="215"/>
                  </a:cubicBezTo>
                  <a:cubicBezTo>
                    <a:pt x="97" y="215"/>
                    <a:pt x="0" y="312"/>
                    <a:pt x="0" y="431"/>
                  </a:cubicBezTo>
                  <a:cubicBezTo>
                    <a:pt x="0" y="549"/>
                    <a:pt x="97" y="646"/>
                    <a:pt x="215" y="646"/>
                  </a:cubicBezTo>
                  <a:cubicBezTo>
                    <a:pt x="334" y="646"/>
                    <a:pt x="430" y="549"/>
                    <a:pt x="430" y="431"/>
                  </a:cubicBezTo>
                  <a:cubicBezTo>
                    <a:pt x="430" y="358"/>
                    <a:pt x="394" y="294"/>
                    <a:pt x="339" y="255"/>
                  </a:cubicBezTo>
                  <a:cubicBezTo>
                    <a:pt x="343" y="244"/>
                    <a:pt x="347" y="233"/>
                    <a:pt x="350" y="222"/>
                  </a:cubicBezTo>
                  <a:cubicBezTo>
                    <a:pt x="635" y="418"/>
                    <a:pt x="635" y="418"/>
                    <a:pt x="635" y="418"/>
                  </a:cubicBezTo>
                  <a:cubicBezTo>
                    <a:pt x="650" y="428"/>
                    <a:pt x="667" y="433"/>
                    <a:pt x="684" y="433"/>
                  </a:cubicBezTo>
                  <a:cubicBezTo>
                    <a:pt x="733" y="433"/>
                    <a:pt x="733" y="433"/>
                    <a:pt x="733" y="433"/>
                  </a:cubicBezTo>
                  <a:cubicBezTo>
                    <a:pt x="734" y="551"/>
                    <a:pt x="830" y="646"/>
                    <a:pt x="948" y="646"/>
                  </a:cubicBezTo>
                  <a:cubicBezTo>
                    <a:pt x="1067" y="646"/>
                    <a:pt x="1163" y="549"/>
                    <a:pt x="1163" y="431"/>
                  </a:cubicBezTo>
                  <a:cubicBezTo>
                    <a:pt x="1163" y="312"/>
                    <a:pt x="1067" y="215"/>
                    <a:pt x="948" y="215"/>
                  </a:cubicBezTo>
                  <a:close/>
                  <a:moveTo>
                    <a:pt x="323" y="323"/>
                  </a:moveTo>
                  <a:cubicBezTo>
                    <a:pt x="282" y="363"/>
                    <a:pt x="282" y="363"/>
                    <a:pt x="282" y="363"/>
                  </a:cubicBezTo>
                  <a:cubicBezTo>
                    <a:pt x="292" y="348"/>
                    <a:pt x="302" y="331"/>
                    <a:pt x="312" y="313"/>
                  </a:cubicBezTo>
                  <a:cubicBezTo>
                    <a:pt x="316" y="316"/>
                    <a:pt x="319" y="319"/>
                    <a:pt x="323" y="323"/>
                  </a:cubicBezTo>
                  <a:close/>
                  <a:moveTo>
                    <a:pt x="223" y="278"/>
                  </a:moveTo>
                  <a:cubicBezTo>
                    <a:pt x="246" y="279"/>
                    <a:pt x="268" y="286"/>
                    <a:pt x="288" y="296"/>
                  </a:cubicBezTo>
                  <a:cubicBezTo>
                    <a:pt x="263" y="343"/>
                    <a:pt x="237" y="380"/>
                    <a:pt x="223" y="397"/>
                  </a:cubicBezTo>
                  <a:cubicBezTo>
                    <a:pt x="223" y="397"/>
                    <a:pt x="223" y="397"/>
                    <a:pt x="223" y="397"/>
                  </a:cubicBezTo>
                  <a:lnTo>
                    <a:pt x="223" y="278"/>
                  </a:lnTo>
                  <a:close/>
                  <a:moveTo>
                    <a:pt x="223" y="416"/>
                  </a:moveTo>
                  <a:cubicBezTo>
                    <a:pt x="224" y="416"/>
                    <a:pt x="224" y="417"/>
                    <a:pt x="225" y="418"/>
                  </a:cubicBezTo>
                  <a:cubicBezTo>
                    <a:pt x="225" y="418"/>
                    <a:pt x="226" y="419"/>
                    <a:pt x="227" y="419"/>
                  </a:cubicBezTo>
                  <a:cubicBezTo>
                    <a:pt x="223" y="423"/>
                    <a:pt x="223" y="423"/>
                    <a:pt x="223" y="423"/>
                  </a:cubicBezTo>
                  <a:lnTo>
                    <a:pt x="223" y="416"/>
                  </a:lnTo>
                  <a:close/>
                  <a:moveTo>
                    <a:pt x="108" y="322"/>
                  </a:moveTo>
                  <a:cubicBezTo>
                    <a:pt x="214" y="428"/>
                    <a:pt x="214" y="428"/>
                    <a:pt x="214" y="428"/>
                  </a:cubicBezTo>
                  <a:cubicBezTo>
                    <a:pt x="63" y="428"/>
                    <a:pt x="63" y="428"/>
                    <a:pt x="63" y="428"/>
                  </a:cubicBezTo>
                  <a:cubicBezTo>
                    <a:pt x="64" y="386"/>
                    <a:pt x="81" y="349"/>
                    <a:pt x="108" y="322"/>
                  </a:cubicBezTo>
                  <a:close/>
                  <a:moveTo>
                    <a:pt x="63" y="434"/>
                  </a:moveTo>
                  <a:cubicBezTo>
                    <a:pt x="212" y="434"/>
                    <a:pt x="212" y="434"/>
                    <a:pt x="212" y="434"/>
                  </a:cubicBezTo>
                  <a:cubicBezTo>
                    <a:pt x="107" y="538"/>
                    <a:pt x="107" y="538"/>
                    <a:pt x="107" y="538"/>
                  </a:cubicBezTo>
                  <a:cubicBezTo>
                    <a:pt x="80" y="511"/>
                    <a:pt x="64" y="474"/>
                    <a:pt x="63" y="434"/>
                  </a:cubicBezTo>
                  <a:close/>
                  <a:moveTo>
                    <a:pt x="217" y="583"/>
                  </a:moveTo>
                  <a:cubicBezTo>
                    <a:pt x="217" y="583"/>
                    <a:pt x="216" y="583"/>
                    <a:pt x="215" y="583"/>
                  </a:cubicBezTo>
                  <a:cubicBezTo>
                    <a:pt x="175" y="583"/>
                    <a:pt x="139" y="568"/>
                    <a:pt x="112" y="542"/>
                  </a:cubicBezTo>
                  <a:cubicBezTo>
                    <a:pt x="217" y="437"/>
                    <a:pt x="217" y="437"/>
                    <a:pt x="217" y="437"/>
                  </a:cubicBezTo>
                  <a:lnTo>
                    <a:pt x="217" y="583"/>
                  </a:lnTo>
                  <a:close/>
                  <a:moveTo>
                    <a:pt x="217" y="423"/>
                  </a:moveTo>
                  <a:cubicBezTo>
                    <a:pt x="113" y="318"/>
                    <a:pt x="113" y="318"/>
                    <a:pt x="113" y="318"/>
                  </a:cubicBezTo>
                  <a:cubicBezTo>
                    <a:pt x="140" y="293"/>
                    <a:pt x="176" y="278"/>
                    <a:pt x="215" y="278"/>
                  </a:cubicBezTo>
                  <a:cubicBezTo>
                    <a:pt x="216" y="278"/>
                    <a:pt x="217" y="278"/>
                    <a:pt x="217" y="278"/>
                  </a:cubicBezTo>
                  <a:lnTo>
                    <a:pt x="217" y="423"/>
                  </a:lnTo>
                  <a:close/>
                  <a:moveTo>
                    <a:pt x="223" y="583"/>
                  </a:moveTo>
                  <a:cubicBezTo>
                    <a:pt x="223" y="437"/>
                    <a:pt x="223" y="437"/>
                    <a:pt x="223" y="437"/>
                  </a:cubicBezTo>
                  <a:cubicBezTo>
                    <a:pt x="324" y="538"/>
                    <a:pt x="324" y="538"/>
                    <a:pt x="324" y="538"/>
                  </a:cubicBezTo>
                  <a:cubicBezTo>
                    <a:pt x="298" y="564"/>
                    <a:pt x="262" y="581"/>
                    <a:pt x="223" y="583"/>
                  </a:cubicBezTo>
                  <a:close/>
                  <a:moveTo>
                    <a:pt x="328" y="533"/>
                  </a:moveTo>
                  <a:cubicBezTo>
                    <a:pt x="228" y="434"/>
                    <a:pt x="228" y="434"/>
                    <a:pt x="228" y="434"/>
                  </a:cubicBezTo>
                  <a:cubicBezTo>
                    <a:pt x="368" y="434"/>
                    <a:pt x="368" y="434"/>
                    <a:pt x="368" y="434"/>
                  </a:cubicBezTo>
                  <a:cubicBezTo>
                    <a:pt x="367" y="472"/>
                    <a:pt x="352" y="507"/>
                    <a:pt x="328" y="533"/>
                  </a:cubicBezTo>
                  <a:close/>
                  <a:moveTo>
                    <a:pt x="368" y="428"/>
                  </a:moveTo>
                  <a:cubicBezTo>
                    <a:pt x="226" y="428"/>
                    <a:pt x="226" y="428"/>
                    <a:pt x="226" y="428"/>
                  </a:cubicBezTo>
                  <a:cubicBezTo>
                    <a:pt x="232" y="422"/>
                    <a:pt x="232" y="422"/>
                    <a:pt x="232" y="422"/>
                  </a:cubicBezTo>
                  <a:cubicBezTo>
                    <a:pt x="237" y="422"/>
                    <a:pt x="242" y="420"/>
                    <a:pt x="245" y="416"/>
                  </a:cubicBezTo>
                  <a:cubicBezTo>
                    <a:pt x="251" y="409"/>
                    <a:pt x="258" y="400"/>
                    <a:pt x="266" y="388"/>
                  </a:cubicBezTo>
                  <a:cubicBezTo>
                    <a:pt x="327" y="327"/>
                    <a:pt x="327" y="327"/>
                    <a:pt x="327" y="327"/>
                  </a:cubicBezTo>
                  <a:cubicBezTo>
                    <a:pt x="352" y="354"/>
                    <a:pt x="367" y="389"/>
                    <a:pt x="368" y="428"/>
                  </a:cubicBezTo>
                  <a:close/>
                  <a:moveTo>
                    <a:pt x="850" y="314"/>
                  </a:moveTo>
                  <a:cubicBezTo>
                    <a:pt x="878" y="358"/>
                    <a:pt x="878" y="358"/>
                    <a:pt x="878" y="358"/>
                  </a:cubicBezTo>
                  <a:cubicBezTo>
                    <a:pt x="842" y="322"/>
                    <a:pt x="842" y="322"/>
                    <a:pt x="842" y="322"/>
                  </a:cubicBezTo>
                  <a:cubicBezTo>
                    <a:pt x="844" y="319"/>
                    <a:pt x="847" y="316"/>
                    <a:pt x="850" y="314"/>
                  </a:cubicBezTo>
                  <a:close/>
                  <a:moveTo>
                    <a:pt x="892" y="380"/>
                  </a:moveTo>
                  <a:cubicBezTo>
                    <a:pt x="893" y="382"/>
                    <a:pt x="893" y="382"/>
                    <a:pt x="893" y="382"/>
                  </a:cubicBezTo>
                  <a:cubicBezTo>
                    <a:pt x="898" y="391"/>
                    <a:pt x="892" y="403"/>
                    <a:pt x="882" y="403"/>
                  </a:cubicBezTo>
                  <a:cubicBezTo>
                    <a:pt x="798" y="403"/>
                    <a:pt x="798" y="403"/>
                    <a:pt x="798" y="403"/>
                  </a:cubicBezTo>
                  <a:cubicBezTo>
                    <a:pt x="804" y="373"/>
                    <a:pt x="818" y="347"/>
                    <a:pt x="837" y="326"/>
                  </a:cubicBezTo>
                  <a:lnTo>
                    <a:pt x="892" y="380"/>
                  </a:lnTo>
                  <a:close/>
                  <a:moveTo>
                    <a:pt x="643" y="388"/>
                  </a:moveTo>
                  <a:cubicBezTo>
                    <a:pt x="359" y="192"/>
                    <a:pt x="359" y="192"/>
                    <a:pt x="359" y="192"/>
                  </a:cubicBezTo>
                  <a:cubicBezTo>
                    <a:pt x="364" y="173"/>
                    <a:pt x="367" y="153"/>
                    <a:pt x="369" y="133"/>
                  </a:cubicBezTo>
                  <a:cubicBezTo>
                    <a:pt x="728" y="136"/>
                    <a:pt x="728" y="136"/>
                    <a:pt x="728" y="136"/>
                  </a:cubicBezTo>
                  <a:cubicBezTo>
                    <a:pt x="654" y="394"/>
                    <a:pt x="654" y="394"/>
                    <a:pt x="654" y="394"/>
                  </a:cubicBezTo>
                  <a:cubicBezTo>
                    <a:pt x="650" y="392"/>
                    <a:pt x="647" y="390"/>
                    <a:pt x="643" y="388"/>
                  </a:cubicBezTo>
                  <a:close/>
                  <a:moveTo>
                    <a:pt x="735" y="403"/>
                  </a:moveTo>
                  <a:cubicBezTo>
                    <a:pt x="692" y="403"/>
                    <a:pt x="692" y="403"/>
                    <a:pt x="692" y="403"/>
                  </a:cubicBezTo>
                  <a:cubicBezTo>
                    <a:pt x="689" y="403"/>
                    <a:pt x="685" y="403"/>
                    <a:pt x="681" y="402"/>
                  </a:cubicBezTo>
                  <a:cubicBezTo>
                    <a:pt x="752" y="155"/>
                    <a:pt x="752" y="155"/>
                    <a:pt x="752" y="155"/>
                  </a:cubicBezTo>
                  <a:cubicBezTo>
                    <a:pt x="817" y="260"/>
                    <a:pt x="817" y="260"/>
                    <a:pt x="817" y="260"/>
                  </a:cubicBezTo>
                  <a:cubicBezTo>
                    <a:pt x="773" y="294"/>
                    <a:pt x="742" y="345"/>
                    <a:pt x="735" y="403"/>
                  </a:cubicBezTo>
                  <a:close/>
                  <a:moveTo>
                    <a:pt x="796" y="434"/>
                  </a:moveTo>
                  <a:cubicBezTo>
                    <a:pt x="937" y="434"/>
                    <a:pt x="937" y="434"/>
                    <a:pt x="937" y="434"/>
                  </a:cubicBezTo>
                  <a:cubicBezTo>
                    <a:pt x="837" y="535"/>
                    <a:pt x="837" y="535"/>
                    <a:pt x="837" y="535"/>
                  </a:cubicBezTo>
                  <a:cubicBezTo>
                    <a:pt x="812" y="508"/>
                    <a:pt x="796" y="473"/>
                    <a:pt x="796" y="434"/>
                  </a:cubicBezTo>
                  <a:close/>
                  <a:moveTo>
                    <a:pt x="943" y="583"/>
                  </a:moveTo>
                  <a:cubicBezTo>
                    <a:pt x="903" y="582"/>
                    <a:pt x="867" y="565"/>
                    <a:pt x="841" y="539"/>
                  </a:cubicBezTo>
                  <a:cubicBezTo>
                    <a:pt x="943" y="437"/>
                    <a:pt x="943" y="437"/>
                    <a:pt x="943" y="437"/>
                  </a:cubicBezTo>
                  <a:lnTo>
                    <a:pt x="943" y="583"/>
                  </a:lnTo>
                  <a:close/>
                  <a:moveTo>
                    <a:pt x="943" y="407"/>
                  </a:moveTo>
                  <a:cubicBezTo>
                    <a:pt x="874" y="297"/>
                    <a:pt x="874" y="297"/>
                    <a:pt x="874" y="297"/>
                  </a:cubicBezTo>
                  <a:cubicBezTo>
                    <a:pt x="895" y="286"/>
                    <a:pt x="918" y="279"/>
                    <a:pt x="943" y="278"/>
                  </a:cubicBezTo>
                  <a:lnTo>
                    <a:pt x="943" y="407"/>
                  </a:lnTo>
                  <a:close/>
                  <a:moveTo>
                    <a:pt x="1101" y="428"/>
                  </a:moveTo>
                  <a:cubicBezTo>
                    <a:pt x="952" y="428"/>
                    <a:pt x="952" y="428"/>
                    <a:pt x="952" y="428"/>
                  </a:cubicBezTo>
                  <a:cubicBezTo>
                    <a:pt x="1056" y="323"/>
                    <a:pt x="1056" y="323"/>
                    <a:pt x="1056" y="323"/>
                  </a:cubicBezTo>
                  <a:cubicBezTo>
                    <a:pt x="1083" y="350"/>
                    <a:pt x="1100" y="387"/>
                    <a:pt x="1101" y="428"/>
                  </a:cubicBezTo>
                  <a:close/>
                  <a:moveTo>
                    <a:pt x="949" y="278"/>
                  </a:moveTo>
                  <a:cubicBezTo>
                    <a:pt x="988" y="278"/>
                    <a:pt x="1025" y="294"/>
                    <a:pt x="1052" y="319"/>
                  </a:cubicBezTo>
                  <a:cubicBezTo>
                    <a:pt x="949" y="423"/>
                    <a:pt x="949" y="423"/>
                    <a:pt x="949" y="423"/>
                  </a:cubicBezTo>
                  <a:lnTo>
                    <a:pt x="949" y="278"/>
                  </a:lnTo>
                  <a:close/>
                  <a:moveTo>
                    <a:pt x="949" y="583"/>
                  </a:moveTo>
                  <a:cubicBezTo>
                    <a:pt x="949" y="437"/>
                    <a:pt x="949" y="437"/>
                    <a:pt x="949" y="437"/>
                  </a:cubicBezTo>
                  <a:cubicBezTo>
                    <a:pt x="1053" y="541"/>
                    <a:pt x="1053" y="541"/>
                    <a:pt x="1053" y="541"/>
                  </a:cubicBezTo>
                  <a:cubicBezTo>
                    <a:pt x="1026" y="567"/>
                    <a:pt x="989" y="583"/>
                    <a:pt x="949" y="583"/>
                  </a:cubicBezTo>
                  <a:close/>
                  <a:moveTo>
                    <a:pt x="1057" y="537"/>
                  </a:moveTo>
                  <a:cubicBezTo>
                    <a:pt x="954" y="434"/>
                    <a:pt x="954" y="434"/>
                    <a:pt x="954" y="434"/>
                  </a:cubicBezTo>
                  <a:cubicBezTo>
                    <a:pt x="1101" y="434"/>
                    <a:pt x="1101" y="434"/>
                    <a:pt x="1101" y="434"/>
                  </a:cubicBezTo>
                  <a:cubicBezTo>
                    <a:pt x="1100" y="474"/>
                    <a:pt x="1083" y="510"/>
                    <a:pt x="1057" y="537"/>
                  </a:cubicBezTo>
                  <a:close/>
                </a:path>
              </a:pathLst>
            </a:custGeom>
            <a:solidFill>
              <a:srgbClr val="D6DBF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" name="ValueShape1">
              <a:extLst>
                <a:ext uri="{FF2B5EF4-FFF2-40B4-BE49-F238E27FC236}">
                  <a16:creationId xmlns:a16="http://schemas.microsoft.com/office/drawing/2014/main" id="{D42236A4-2A74-4367-A26B-63A33DA43BBA}"/>
                </a:ext>
              </a:extLst>
            </p:cNvPr>
            <p:cNvSpPr/>
            <p:nvPr/>
          </p:nvSpPr>
          <p:spPr bwMode="auto">
            <a:xfrm>
              <a:off x="3689470" y="2612792"/>
              <a:ext cx="1680786" cy="1680787"/>
            </a:xfrm>
            <a:prstGeom prst="blockArc">
              <a:avLst>
                <a:gd name="adj1" fmla="val 16200000"/>
                <a:gd name="adj2" fmla="val 6912000"/>
                <a:gd name="adj3" fmla="val 8455"/>
              </a:avLst>
            </a:prstGeom>
            <a:solidFill>
              <a:srgbClr val="5066E9"/>
            </a:solidFill>
            <a:ln w="12700">
              <a:solidFill>
                <a:schemeClr val="bg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l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" name="ValueShape2">
              <a:extLst>
                <a:ext uri="{FF2B5EF4-FFF2-40B4-BE49-F238E27FC236}">
                  <a16:creationId xmlns:a16="http://schemas.microsoft.com/office/drawing/2014/main" id="{FE8975D4-5B17-4EBB-8D31-FB1E393AF5F2}"/>
                </a:ext>
              </a:extLst>
            </p:cNvPr>
            <p:cNvSpPr/>
            <p:nvPr/>
          </p:nvSpPr>
          <p:spPr bwMode="auto">
            <a:xfrm>
              <a:off x="6741238" y="2612792"/>
              <a:ext cx="1680786" cy="1680787"/>
            </a:xfrm>
            <a:prstGeom prst="blockArc">
              <a:avLst>
                <a:gd name="adj1" fmla="val 16200000"/>
                <a:gd name="adj2" fmla="val 5832000"/>
                <a:gd name="adj3" fmla="val 8455"/>
              </a:avLst>
            </a:prstGeom>
            <a:solidFill>
              <a:srgbClr val="5066E9"/>
            </a:solidFill>
            <a:ln w="12700">
              <a:solidFill>
                <a:schemeClr val="bg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l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" name="ValueText1">
              <a:extLst>
                <a:ext uri="{FF2B5EF4-FFF2-40B4-BE49-F238E27FC236}">
                  <a16:creationId xmlns:a16="http://schemas.microsoft.com/office/drawing/2014/main" id="{ADC15EE9-E98E-49C4-B205-45F53991008F}"/>
                </a:ext>
              </a:extLst>
            </p:cNvPr>
            <p:cNvSpPr txBox="1"/>
            <p:nvPr/>
          </p:nvSpPr>
          <p:spPr>
            <a:xfrm>
              <a:off x="2700129" y="3045342"/>
              <a:ext cx="834113" cy="5985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tIns="90000" bIns="90000" anchor="ctr" anchorCtr="0">
              <a:prstTxWarp prst="textPlain">
                <a:avLst/>
              </a:prstTxWarp>
              <a:noAutofit/>
            </a:bodyPr>
            <a:lstStyle/>
            <a:p>
              <a:endParaRPr lang="en-US" sz="700" dirty="0">
                <a:solidFill>
                  <a:srgbClr val="5066E9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7" name="ValueText2">
              <a:extLst>
                <a:ext uri="{FF2B5EF4-FFF2-40B4-BE49-F238E27FC236}">
                  <a16:creationId xmlns:a16="http://schemas.microsoft.com/office/drawing/2014/main" id="{D3E48D59-7A4E-4B62-A7C3-8242B5A00F66}"/>
                </a:ext>
              </a:extLst>
            </p:cNvPr>
            <p:cNvSpPr txBox="1"/>
            <p:nvPr/>
          </p:nvSpPr>
          <p:spPr>
            <a:xfrm>
              <a:off x="8686038" y="3045342"/>
              <a:ext cx="834113" cy="5985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tIns="90000" bIns="90000" anchor="ctr" anchorCtr="0">
              <a:prstTxWarp prst="textPlain">
                <a:avLst/>
              </a:prstTxWarp>
              <a:noAutofit/>
            </a:bodyPr>
            <a:lstStyle/>
            <a:p>
              <a:endParaRPr lang="en-US" sz="700" dirty="0">
                <a:solidFill>
                  <a:srgbClr val="5066E9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cxnSp>
          <p:nvCxnSpPr>
            <p:cNvPr id="8" name="ExtraShape">
              <a:extLst>
                <a:ext uri="{FF2B5EF4-FFF2-40B4-BE49-F238E27FC236}">
                  <a16:creationId xmlns:a16="http://schemas.microsoft.com/office/drawing/2014/main" id="{1D773D5B-6656-487C-9D80-2F9988BDD8E2}"/>
                </a:ext>
              </a:extLst>
            </p:cNvPr>
            <p:cNvCxnSpPr>
              <a:cxnSpLocks/>
            </p:cNvCxnSpPr>
            <p:nvPr/>
          </p:nvCxnSpPr>
          <p:spPr>
            <a:xfrm>
              <a:off x="2671850" y="4535162"/>
              <a:ext cx="6820023" cy="0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ustomText">
              <a:extLst>
                <a:ext uri="{FF2B5EF4-FFF2-40B4-BE49-F238E27FC236}">
                  <a16:creationId xmlns:a16="http://schemas.microsoft.com/office/drawing/2014/main" id="{8D6EC759-0CD6-4A78-BD2E-2C9C976C74A5}"/>
                </a:ext>
              </a:extLst>
            </p:cNvPr>
            <p:cNvSpPr/>
            <p:nvPr/>
          </p:nvSpPr>
          <p:spPr>
            <a:xfrm>
              <a:off x="3276631" y="4668153"/>
              <a:ext cx="2224058" cy="456136"/>
            </a:xfrm>
            <a:prstGeom prst="rect">
              <a:avLst/>
            </a:prstGeom>
            <a:noFill/>
          </p:spPr>
          <p:txBody>
            <a:bodyPr wrap="square" lIns="90000" tIns="46800" rIns="90000" bIns="46800" anchor="ctr">
              <a:normAutofit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/>
            </a:p>
          </p:txBody>
        </p:sp>
        <p:sp>
          <p:nvSpPr>
            <p:cNvPr id="10" name="CustomText1">
              <a:extLst>
                <a:ext uri="{FF2B5EF4-FFF2-40B4-BE49-F238E27FC236}">
                  <a16:creationId xmlns:a16="http://schemas.microsoft.com/office/drawing/2014/main" id="{CD2A152F-CDD9-4BB5-AE3F-B5A766041B13}"/>
                </a:ext>
              </a:extLst>
            </p:cNvPr>
            <p:cNvSpPr/>
            <p:nvPr/>
          </p:nvSpPr>
          <p:spPr>
            <a:xfrm>
              <a:off x="3276630" y="5004968"/>
              <a:ext cx="2224058" cy="333787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 fontScale="92500" lnSpcReduction="10000"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/>
            </a:p>
          </p:txBody>
        </p:sp>
        <p:sp>
          <p:nvSpPr>
            <p:cNvPr id="11" name="CustomText1">
              <a:extLst>
                <a:ext uri="{FF2B5EF4-FFF2-40B4-BE49-F238E27FC236}">
                  <a16:creationId xmlns:a16="http://schemas.microsoft.com/office/drawing/2014/main" id="{197E5B3B-EE7A-4E67-AC42-12D90300376D}"/>
                </a:ext>
              </a:extLst>
            </p:cNvPr>
            <p:cNvSpPr/>
            <p:nvPr/>
          </p:nvSpPr>
          <p:spPr>
            <a:xfrm>
              <a:off x="5624954" y="4776900"/>
              <a:ext cx="3449862" cy="456136"/>
            </a:xfrm>
            <a:prstGeom prst="rect">
              <a:avLst/>
            </a:prstGeom>
            <a:noFill/>
          </p:spPr>
          <p:txBody>
            <a:bodyPr wrap="none" lIns="0" tIns="0" rIns="0" bIns="0">
              <a:noAutofit/>
            </a:bodyPr>
            <a:lstStyle/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p"/>
                <a:defRPr/>
              </a:pPr>
              <a:endParaRPr/>
            </a:p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p"/>
                <a:defRPr/>
              </a:pPr>
              <a:endParaRPr/>
            </a:p>
          </p:txBody>
        </p:sp>
        <p:sp>
          <p:nvSpPr>
            <p:cNvPr id="12" name="CustomText1">
              <a:extLst>
                <a:ext uri="{FF2B5EF4-FFF2-40B4-BE49-F238E27FC236}">
                  <a16:creationId xmlns:a16="http://schemas.microsoft.com/office/drawing/2014/main" id="{C7CCCC1B-E83F-4D9E-AF8B-3D8DDE16B7B8}"/>
                </a:ext>
              </a:extLst>
            </p:cNvPr>
            <p:cNvSpPr txBox="1"/>
            <p:nvPr/>
          </p:nvSpPr>
          <p:spPr>
            <a:xfrm>
              <a:off x="2671850" y="3694972"/>
              <a:ext cx="83411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zh-CN" altLang="en-US" sz="1400" dirty="0">
                <a:solidFill>
                  <a:schemeClr val="tx2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3" name="CustomText2">
              <a:extLst>
                <a:ext uri="{FF2B5EF4-FFF2-40B4-BE49-F238E27FC236}">
                  <a16:creationId xmlns:a16="http://schemas.microsoft.com/office/drawing/2014/main" id="{F52E440D-C3DD-4A66-8B54-17EBC6661799}"/>
                </a:ext>
              </a:extLst>
            </p:cNvPr>
            <p:cNvSpPr txBox="1"/>
            <p:nvPr/>
          </p:nvSpPr>
          <p:spPr>
            <a:xfrm>
              <a:off x="8657759" y="3694972"/>
              <a:ext cx="83411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zh-CN" altLang="en-US" sz="1400" dirty="0">
                <a:solidFill>
                  <a:schemeClr val="tx2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10E55214-7AD7-4ECC-B340-08D1660AE81E}"/>
              </a:ext>
            </a:extLst>
          </p:cNvPr>
          <p:cNvSpPr/>
          <p:nvPr/>
        </p:nvSpPr>
        <p:spPr>
          <a:xfrm>
            <a:off x="2130133" y="5565089"/>
            <a:ext cx="7903456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7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4365420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/>
          </a:p>
          <a:p>
            <a:pPr lvl="0"/>
            <a:endParaRPr lang="zh-CN" altLang="en-US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1936586" y="2744613"/>
            <a:ext cx="1371189" cy="1192198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100" normalizeH="0" baseline="0" noProof="0" dirty="0">
              <a:ln>
                <a:noFill/>
              </a:ln>
              <a:solidFill>
                <a:srgbClr val="5066E9"/>
              </a:solidFill>
              <a:effectLst/>
              <a:uLnTx/>
              <a:uFillTx/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188942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2">
            <a:extLst>
              <a:ext uri="{FF2B5EF4-FFF2-40B4-BE49-F238E27FC236}">
                <a16:creationId xmlns:a16="http://schemas.microsoft.com/office/drawing/2014/main" id="{AEF649E6-4479-47BD-A6CF-3629921087AF}"/>
              </a:ext>
            </a:extLst>
          </p:cNvPr>
          <p:cNvSpPr/>
          <p:nvPr/>
        </p:nvSpPr>
        <p:spPr>
          <a:xfrm>
            <a:off x="922357" y="5247526"/>
            <a:ext cx="10261600" cy="914400"/>
          </a:xfrm>
          <a:prstGeom prst="rect">
            <a:avLst/>
          </a:pr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95DD731-EC99-401A-8372-FDD97E4EE02E}"/>
              </a:ext>
            </a:extLst>
          </p:cNvPr>
          <p:cNvSpPr/>
          <p:nvPr/>
        </p:nvSpPr>
        <p:spPr>
          <a:xfrm>
            <a:off x="1023957" y="1941160"/>
            <a:ext cx="1117600" cy="1117600"/>
          </a:xfrm>
          <a:prstGeom prst="roundRect">
            <a:avLst/>
          </a:pr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7" name="Rounded Rectangle 11">
            <a:extLst>
              <a:ext uri="{FF2B5EF4-FFF2-40B4-BE49-F238E27FC236}">
                <a16:creationId xmlns:a16="http://schemas.microsoft.com/office/drawing/2014/main" id="{8C857DD4-8A78-4910-93C6-848AEC4C0F8F}"/>
              </a:ext>
            </a:extLst>
          </p:cNvPr>
          <p:cNvSpPr/>
          <p:nvPr/>
        </p:nvSpPr>
        <p:spPr>
          <a:xfrm>
            <a:off x="4400464" y="1941160"/>
            <a:ext cx="1117600" cy="1117600"/>
          </a:xfrm>
          <a:prstGeom prst="roundRect">
            <a:avLst/>
          </a:prstGeom>
          <a:solidFill>
            <a:srgbClr val="D6D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8" name="Rounded Rectangle 13">
            <a:extLst>
              <a:ext uri="{FF2B5EF4-FFF2-40B4-BE49-F238E27FC236}">
                <a16:creationId xmlns:a16="http://schemas.microsoft.com/office/drawing/2014/main" id="{7D88A9F9-2F12-45C4-AA06-632C69FAD2DF}"/>
              </a:ext>
            </a:extLst>
          </p:cNvPr>
          <p:cNvSpPr/>
          <p:nvPr/>
        </p:nvSpPr>
        <p:spPr>
          <a:xfrm>
            <a:off x="7831157" y="1941160"/>
            <a:ext cx="1117600" cy="1117600"/>
          </a:xfrm>
          <a:prstGeom prst="roundRect">
            <a:avLst/>
          </a:pr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9" name="Rounded Rectangle 15">
            <a:extLst>
              <a:ext uri="{FF2B5EF4-FFF2-40B4-BE49-F238E27FC236}">
                <a16:creationId xmlns:a16="http://schemas.microsoft.com/office/drawing/2014/main" id="{591C25FC-30C4-495E-8349-0A5C947B47FC}"/>
              </a:ext>
            </a:extLst>
          </p:cNvPr>
          <p:cNvSpPr/>
          <p:nvPr/>
        </p:nvSpPr>
        <p:spPr>
          <a:xfrm>
            <a:off x="1023957" y="3739589"/>
            <a:ext cx="1117600" cy="1117600"/>
          </a:xfrm>
          <a:prstGeom prst="roundRect">
            <a:avLst/>
          </a:pr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0" name="Rounded Rectangle 17">
            <a:extLst>
              <a:ext uri="{FF2B5EF4-FFF2-40B4-BE49-F238E27FC236}">
                <a16:creationId xmlns:a16="http://schemas.microsoft.com/office/drawing/2014/main" id="{A82682BF-F65E-4E29-8F36-305AB80D48D9}"/>
              </a:ext>
            </a:extLst>
          </p:cNvPr>
          <p:cNvSpPr/>
          <p:nvPr/>
        </p:nvSpPr>
        <p:spPr>
          <a:xfrm>
            <a:off x="4400464" y="3739589"/>
            <a:ext cx="1117600" cy="1117600"/>
          </a:xfrm>
          <a:prstGeom prst="roundRect">
            <a:avLst/>
          </a:prstGeom>
          <a:solidFill>
            <a:srgbClr val="D6D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1" name="Rounded Rectangle 19">
            <a:extLst>
              <a:ext uri="{FF2B5EF4-FFF2-40B4-BE49-F238E27FC236}">
                <a16:creationId xmlns:a16="http://schemas.microsoft.com/office/drawing/2014/main" id="{17043B2F-F280-48AD-8763-AED68E504E74}"/>
              </a:ext>
            </a:extLst>
          </p:cNvPr>
          <p:cNvSpPr/>
          <p:nvPr/>
        </p:nvSpPr>
        <p:spPr>
          <a:xfrm>
            <a:off x="7831157" y="3739589"/>
            <a:ext cx="1117600" cy="1117600"/>
          </a:xfrm>
          <a:prstGeom prst="roundRect">
            <a:avLst/>
          </a:pr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2" name="Text Box 7">
            <a:extLst>
              <a:ext uri="{FF2B5EF4-FFF2-40B4-BE49-F238E27FC236}">
                <a16:creationId xmlns:a16="http://schemas.microsoft.com/office/drawing/2014/main" id="{80F8201B-62B6-4BB0-87D2-AEB642480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1181" y="5532304"/>
            <a:ext cx="10031177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 anchor="ctr">
            <a:spAutoFit/>
          </a:bodyPr>
          <a:lstStyle/>
          <a:p>
            <a:pPr algn="ctr" defTabSz="1450940"/>
            <a:endParaRPr lang="en-US" sz="14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Open Sans Semibold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3" name="Freeform 44">
            <a:extLst>
              <a:ext uri="{FF2B5EF4-FFF2-40B4-BE49-F238E27FC236}">
                <a16:creationId xmlns:a16="http://schemas.microsoft.com/office/drawing/2014/main" id="{F435E099-F404-4F07-9515-2E115D076729}"/>
              </a:ext>
            </a:extLst>
          </p:cNvPr>
          <p:cNvSpPr>
            <a:spLocks noEditPoints="1"/>
          </p:cNvSpPr>
          <p:nvPr/>
        </p:nvSpPr>
        <p:spPr bwMode="auto">
          <a:xfrm>
            <a:off x="8122076" y="2235406"/>
            <a:ext cx="535763" cy="529107"/>
          </a:xfrm>
          <a:custGeom>
            <a:avLst/>
            <a:gdLst>
              <a:gd name="T0" fmla="*/ 114 w 121"/>
              <a:gd name="T1" fmla="*/ 89 h 119"/>
              <a:gd name="T2" fmla="*/ 88 w 121"/>
              <a:gd name="T3" fmla="*/ 62 h 119"/>
              <a:gd name="T4" fmla="*/ 71 w 121"/>
              <a:gd name="T5" fmla="*/ 58 h 119"/>
              <a:gd name="T6" fmla="*/ 61 w 121"/>
              <a:gd name="T7" fmla="*/ 48 h 119"/>
              <a:gd name="T8" fmla="*/ 56 w 121"/>
              <a:gd name="T9" fmla="*/ 33 h 119"/>
              <a:gd name="T10" fmla="*/ 30 w 121"/>
              <a:gd name="T11" fmla="*/ 6 h 119"/>
              <a:gd name="T12" fmla="*/ 7 w 121"/>
              <a:gd name="T13" fmla="*/ 6 h 119"/>
              <a:gd name="T14" fmla="*/ 7 w 121"/>
              <a:gd name="T15" fmla="*/ 29 h 119"/>
              <a:gd name="T16" fmla="*/ 33 w 121"/>
              <a:gd name="T17" fmla="*/ 56 h 119"/>
              <a:gd name="T18" fmla="*/ 51 w 121"/>
              <a:gd name="T19" fmla="*/ 60 h 119"/>
              <a:gd name="T20" fmla="*/ 60 w 121"/>
              <a:gd name="T21" fmla="*/ 70 h 119"/>
              <a:gd name="T22" fmla="*/ 65 w 121"/>
              <a:gd name="T23" fmla="*/ 85 h 119"/>
              <a:gd name="T24" fmla="*/ 91 w 121"/>
              <a:gd name="T25" fmla="*/ 112 h 119"/>
              <a:gd name="T26" fmla="*/ 114 w 121"/>
              <a:gd name="T27" fmla="*/ 112 h 119"/>
              <a:gd name="T28" fmla="*/ 114 w 121"/>
              <a:gd name="T29" fmla="*/ 89 h 119"/>
              <a:gd name="T30" fmla="*/ 36 w 121"/>
              <a:gd name="T31" fmla="*/ 51 h 119"/>
              <a:gd name="T32" fmla="*/ 12 w 121"/>
              <a:gd name="T33" fmla="*/ 27 h 119"/>
              <a:gd name="T34" fmla="*/ 11 w 121"/>
              <a:gd name="T35" fmla="*/ 11 h 119"/>
              <a:gd name="T36" fmla="*/ 27 w 121"/>
              <a:gd name="T37" fmla="*/ 12 h 119"/>
              <a:gd name="T38" fmla="*/ 51 w 121"/>
              <a:gd name="T39" fmla="*/ 36 h 119"/>
              <a:gd name="T40" fmla="*/ 54 w 121"/>
              <a:gd name="T41" fmla="*/ 42 h 119"/>
              <a:gd name="T42" fmla="*/ 43 w 121"/>
              <a:gd name="T43" fmla="*/ 42 h 119"/>
              <a:gd name="T44" fmla="*/ 43 w 121"/>
              <a:gd name="T45" fmla="*/ 53 h 119"/>
              <a:gd name="T46" fmla="*/ 45 w 121"/>
              <a:gd name="T47" fmla="*/ 54 h 119"/>
              <a:gd name="T48" fmla="*/ 36 w 121"/>
              <a:gd name="T49" fmla="*/ 51 h 119"/>
              <a:gd name="T50" fmla="*/ 110 w 121"/>
              <a:gd name="T51" fmla="*/ 107 h 119"/>
              <a:gd name="T52" fmla="*/ 94 w 121"/>
              <a:gd name="T53" fmla="*/ 107 h 119"/>
              <a:gd name="T54" fmla="*/ 70 w 121"/>
              <a:gd name="T55" fmla="*/ 83 h 119"/>
              <a:gd name="T56" fmla="*/ 67 w 121"/>
              <a:gd name="T57" fmla="*/ 76 h 119"/>
              <a:gd name="T58" fmla="*/ 71 w 121"/>
              <a:gd name="T59" fmla="*/ 80 h 119"/>
              <a:gd name="T60" fmla="*/ 82 w 121"/>
              <a:gd name="T61" fmla="*/ 80 h 119"/>
              <a:gd name="T62" fmla="*/ 82 w 121"/>
              <a:gd name="T63" fmla="*/ 69 h 119"/>
              <a:gd name="T64" fmla="*/ 77 w 121"/>
              <a:gd name="T65" fmla="*/ 64 h 119"/>
              <a:gd name="T66" fmla="*/ 85 w 121"/>
              <a:gd name="T67" fmla="*/ 68 h 119"/>
              <a:gd name="T68" fmla="*/ 109 w 121"/>
              <a:gd name="T69" fmla="*/ 92 h 119"/>
              <a:gd name="T70" fmla="*/ 110 w 121"/>
              <a:gd name="T71" fmla="*/ 107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1" h="119">
                <a:moveTo>
                  <a:pt x="114" y="89"/>
                </a:moveTo>
                <a:cubicBezTo>
                  <a:pt x="88" y="62"/>
                  <a:pt x="88" y="62"/>
                  <a:pt x="88" y="62"/>
                </a:cubicBezTo>
                <a:cubicBezTo>
                  <a:pt x="83" y="58"/>
                  <a:pt x="77" y="57"/>
                  <a:pt x="71" y="58"/>
                </a:cubicBezTo>
                <a:cubicBezTo>
                  <a:pt x="61" y="48"/>
                  <a:pt x="61" y="48"/>
                  <a:pt x="61" y="48"/>
                </a:cubicBezTo>
                <a:cubicBezTo>
                  <a:pt x="62" y="43"/>
                  <a:pt x="61" y="37"/>
                  <a:pt x="56" y="33"/>
                </a:cubicBezTo>
                <a:cubicBezTo>
                  <a:pt x="30" y="6"/>
                  <a:pt x="30" y="6"/>
                  <a:pt x="30" y="6"/>
                </a:cubicBezTo>
                <a:cubicBezTo>
                  <a:pt x="23" y="0"/>
                  <a:pt x="13" y="0"/>
                  <a:pt x="7" y="6"/>
                </a:cubicBezTo>
                <a:cubicBezTo>
                  <a:pt x="0" y="13"/>
                  <a:pt x="0" y="23"/>
                  <a:pt x="7" y="29"/>
                </a:cubicBezTo>
                <a:cubicBezTo>
                  <a:pt x="33" y="56"/>
                  <a:pt x="33" y="56"/>
                  <a:pt x="33" y="56"/>
                </a:cubicBezTo>
                <a:cubicBezTo>
                  <a:pt x="38" y="61"/>
                  <a:pt x="45" y="62"/>
                  <a:pt x="51" y="60"/>
                </a:cubicBezTo>
                <a:cubicBezTo>
                  <a:pt x="60" y="70"/>
                  <a:pt x="60" y="70"/>
                  <a:pt x="60" y="70"/>
                </a:cubicBezTo>
                <a:cubicBezTo>
                  <a:pt x="59" y="75"/>
                  <a:pt x="60" y="81"/>
                  <a:pt x="65" y="85"/>
                </a:cubicBezTo>
                <a:cubicBezTo>
                  <a:pt x="91" y="112"/>
                  <a:pt x="91" y="112"/>
                  <a:pt x="91" y="112"/>
                </a:cubicBezTo>
                <a:cubicBezTo>
                  <a:pt x="98" y="119"/>
                  <a:pt x="108" y="119"/>
                  <a:pt x="114" y="112"/>
                </a:cubicBezTo>
                <a:cubicBezTo>
                  <a:pt x="121" y="106"/>
                  <a:pt x="121" y="95"/>
                  <a:pt x="114" y="89"/>
                </a:cubicBezTo>
                <a:close/>
                <a:moveTo>
                  <a:pt x="36" y="51"/>
                </a:moveTo>
                <a:cubicBezTo>
                  <a:pt x="12" y="27"/>
                  <a:pt x="12" y="27"/>
                  <a:pt x="12" y="27"/>
                </a:cubicBezTo>
                <a:cubicBezTo>
                  <a:pt x="7" y="22"/>
                  <a:pt x="7" y="15"/>
                  <a:pt x="11" y="11"/>
                </a:cubicBezTo>
                <a:cubicBezTo>
                  <a:pt x="16" y="7"/>
                  <a:pt x="23" y="7"/>
                  <a:pt x="27" y="12"/>
                </a:cubicBezTo>
                <a:cubicBezTo>
                  <a:pt x="51" y="36"/>
                  <a:pt x="51" y="36"/>
                  <a:pt x="51" y="36"/>
                </a:cubicBezTo>
                <a:cubicBezTo>
                  <a:pt x="53" y="37"/>
                  <a:pt x="54" y="40"/>
                  <a:pt x="54" y="42"/>
                </a:cubicBezTo>
                <a:cubicBezTo>
                  <a:pt x="51" y="39"/>
                  <a:pt x="46" y="39"/>
                  <a:pt x="43" y="42"/>
                </a:cubicBezTo>
                <a:cubicBezTo>
                  <a:pt x="40" y="45"/>
                  <a:pt x="40" y="50"/>
                  <a:pt x="43" y="53"/>
                </a:cubicBezTo>
                <a:cubicBezTo>
                  <a:pt x="45" y="54"/>
                  <a:pt x="45" y="54"/>
                  <a:pt x="45" y="54"/>
                </a:cubicBezTo>
                <a:cubicBezTo>
                  <a:pt x="42" y="54"/>
                  <a:pt x="38" y="53"/>
                  <a:pt x="36" y="51"/>
                </a:cubicBezTo>
                <a:close/>
                <a:moveTo>
                  <a:pt x="110" y="107"/>
                </a:moveTo>
                <a:cubicBezTo>
                  <a:pt x="105" y="111"/>
                  <a:pt x="98" y="111"/>
                  <a:pt x="94" y="107"/>
                </a:cubicBezTo>
                <a:cubicBezTo>
                  <a:pt x="70" y="83"/>
                  <a:pt x="70" y="83"/>
                  <a:pt x="70" y="83"/>
                </a:cubicBezTo>
                <a:cubicBezTo>
                  <a:pt x="68" y="81"/>
                  <a:pt x="67" y="78"/>
                  <a:pt x="67" y="76"/>
                </a:cubicBezTo>
                <a:cubicBezTo>
                  <a:pt x="71" y="80"/>
                  <a:pt x="71" y="80"/>
                  <a:pt x="71" y="80"/>
                </a:cubicBezTo>
                <a:cubicBezTo>
                  <a:pt x="74" y="83"/>
                  <a:pt x="79" y="83"/>
                  <a:pt x="82" y="80"/>
                </a:cubicBezTo>
                <a:cubicBezTo>
                  <a:pt x="85" y="77"/>
                  <a:pt x="85" y="72"/>
                  <a:pt x="82" y="69"/>
                </a:cubicBezTo>
                <a:cubicBezTo>
                  <a:pt x="77" y="64"/>
                  <a:pt x="77" y="64"/>
                  <a:pt x="77" y="64"/>
                </a:cubicBezTo>
                <a:cubicBezTo>
                  <a:pt x="80" y="64"/>
                  <a:pt x="83" y="65"/>
                  <a:pt x="85" y="68"/>
                </a:cubicBezTo>
                <a:cubicBezTo>
                  <a:pt x="109" y="92"/>
                  <a:pt x="109" y="92"/>
                  <a:pt x="109" y="92"/>
                </a:cubicBezTo>
                <a:cubicBezTo>
                  <a:pt x="114" y="96"/>
                  <a:pt x="114" y="103"/>
                  <a:pt x="110" y="1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00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grpSp>
        <p:nvGrpSpPr>
          <p:cNvPr id="14" name="Group 24">
            <a:extLst>
              <a:ext uri="{FF2B5EF4-FFF2-40B4-BE49-F238E27FC236}">
                <a16:creationId xmlns:a16="http://schemas.microsoft.com/office/drawing/2014/main" id="{890E6A6C-EC05-4CC2-941D-AF86F981D2E0}"/>
              </a:ext>
            </a:extLst>
          </p:cNvPr>
          <p:cNvGrpSpPr/>
          <p:nvPr/>
        </p:nvGrpSpPr>
        <p:grpSpPr>
          <a:xfrm>
            <a:off x="4684727" y="2248718"/>
            <a:ext cx="549073" cy="502484"/>
            <a:chOff x="6726389" y="1486674"/>
            <a:chExt cx="411805" cy="376863"/>
          </a:xfrm>
          <a:solidFill>
            <a:schemeClr val="bg1"/>
          </a:solidFill>
        </p:grpSpPr>
        <p:sp>
          <p:nvSpPr>
            <p:cNvPr id="15" name="Oval 52">
              <a:extLst>
                <a:ext uri="{FF2B5EF4-FFF2-40B4-BE49-F238E27FC236}">
                  <a16:creationId xmlns:a16="http://schemas.microsoft.com/office/drawing/2014/main" id="{246BE11E-97B3-4B42-A3DF-636B77F189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73808" y="1786168"/>
              <a:ext cx="44924" cy="424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6" name="Oval 53">
              <a:extLst>
                <a:ext uri="{FF2B5EF4-FFF2-40B4-BE49-F238E27FC236}">
                  <a16:creationId xmlns:a16="http://schemas.microsoft.com/office/drawing/2014/main" id="{ADD9C412-8393-4B78-A918-6EECCBE16D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48851" y="1836083"/>
              <a:ext cx="24958" cy="274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7" name="Freeform 54">
              <a:extLst>
                <a:ext uri="{FF2B5EF4-FFF2-40B4-BE49-F238E27FC236}">
                  <a16:creationId xmlns:a16="http://schemas.microsoft.com/office/drawing/2014/main" id="{47F3EEA3-D0F2-49CD-80EF-8939BACE63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6389" y="1486674"/>
              <a:ext cx="411805" cy="292007"/>
            </a:xfrm>
            <a:custGeom>
              <a:avLst/>
              <a:gdLst>
                <a:gd name="T0" fmla="*/ 124 w 124"/>
                <a:gd name="T1" fmla="*/ 34 h 88"/>
                <a:gd name="T2" fmla="*/ 99 w 124"/>
                <a:gd name="T3" fmla="*/ 9 h 88"/>
                <a:gd name="T4" fmla="*/ 93 w 124"/>
                <a:gd name="T5" fmla="*/ 10 h 88"/>
                <a:gd name="T6" fmla="*/ 74 w 124"/>
                <a:gd name="T7" fmla="*/ 0 h 88"/>
                <a:gd name="T8" fmla="*/ 60 w 124"/>
                <a:gd name="T9" fmla="*/ 5 h 88"/>
                <a:gd name="T10" fmla="*/ 46 w 124"/>
                <a:gd name="T11" fmla="*/ 0 h 88"/>
                <a:gd name="T12" fmla="*/ 31 w 124"/>
                <a:gd name="T13" fmla="*/ 5 h 88"/>
                <a:gd name="T14" fmla="*/ 25 w 124"/>
                <a:gd name="T15" fmla="*/ 5 h 88"/>
                <a:gd name="T16" fmla="*/ 0 w 124"/>
                <a:gd name="T17" fmla="*/ 30 h 88"/>
                <a:gd name="T18" fmla="*/ 3 w 124"/>
                <a:gd name="T19" fmla="*/ 43 h 88"/>
                <a:gd name="T20" fmla="*/ 0 w 124"/>
                <a:gd name="T21" fmla="*/ 55 h 88"/>
                <a:gd name="T22" fmla="*/ 25 w 124"/>
                <a:gd name="T23" fmla="*/ 80 h 88"/>
                <a:gd name="T24" fmla="*/ 28 w 124"/>
                <a:gd name="T25" fmla="*/ 80 h 88"/>
                <a:gd name="T26" fmla="*/ 46 w 124"/>
                <a:gd name="T27" fmla="*/ 88 h 88"/>
                <a:gd name="T28" fmla="*/ 64 w 124"/>
                <a:gd name="T29" fmla="*/ 80 h 88"/>
                <a:gd name="T30" fmla="*/ 79 w 124"/>
                <a:gd name="T31" fmla="*/ 85 h 88"/>
                <a:gd name="T32" fmla="*/ 104 w 124"/>
                <a:gd name="T33" fmla="*/ 60 h 88"/>
                <a:gd name="T34" fmla="*/ 104 w 124"/>
                <a:gd name="T35" fmla="*/ 59 h 88"/>
                <a:gd name="T36" fmla="*/ 124 w 124"/>
                <a:gd name="T37" fmla="*/ 3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4" h="88">
                  <a:moveTo>
                    <a:pt x="124" y="34"/>
                  </a:moveTo>
                  <a:cubicBezTo>
                    <a:pt x="124" y="21"/>
                    <a:pt x="113" y="9"/>
                    <a:pt x="99" y="9"/>
                  </a:cubicBezTo>
                  <a:cubicBezTo>
                    <a:pt x="97" y="9"/>
                    <a:pt x="95" y="10"/>
                    <a:pt x="93" y="10"/>
                  </a:cubicBezTo>
                  <a:cubicBezTo>
                    <a:pt x="89" y="4"/>
                    <a:pt x="82" y="0"/>
                    <a:pt x="74" y="0"/>
                  </a:cubicBezTo>
                  <a:cubicBezTo>
                    <a:pt x="69" y="0"/>
                    <a:pt x="64" y="2"/>
                    <a:pt x="60" y="5"/>
                  </a:cubicBezTo>
                  <a:cubicBezTo>
                    <a:pt x="56" y="2"/>
                    <a:pt x="51" y="0"/>
                    <a:pt x="46" y="0"/>
                  </a:cubicBezTo>
                  <a:cubicBezTo>
                    <a:pt x="40" y="0"/>
                    <a:pt x="35" y="2"/>
                    <a:pt x="31" y="5"/>
                  </a:cubicBezTo>
                  <a:cubicBezTo>
                    <a:pt x="29" y="5"/>
                    <a:pt x="27" y="5"/>
                    <a:pt x="25" y="5"/>
                  </a:cubicBezTo>
                  <a:cubicBezTo>
                    <a:pt x="11" y="5"/>
                    <a:pt x="0" y="16"/>
                    <a:pt x="0" y="30"/>
                  </a:cubicBezTo>
                  <a:cubicBezTo>
                    <a:pt x="0" y="35"/>
                    <a:pt x="1" y="39"/>
                    <a:pt x="3" y="43"/>
                  </a:cubicBezTo>
                  <a:cubicBezTo>
                    <a:pt x="1" y="46"/>
                    <a:pt x="0" y="51"/>
                    <a:pt x="0" y="55"/>
                  </a:cubicBezTo>
                  <a:cubicBezTo>
                    <a:pt x="0" y="69"/>
                    <a:pt x="11" y="80"/>
                    <a:pt x="25" y="80"/>
                  </a:cubicBezTo>
                  <a:cubicBezTo>
                    <a:pt x="26" y="80"/>
                    <a:pt x="27" y="80"/>
                    <a:pt x="28" y="80"/>
                  </a:cubicBezTo>
                  <a:cubicBezTo>
                    <a:pt x="32" y="85"/>
                    <a:pt x="39" y="88"/>
                    <a:pt x="46" y="88"/>
                  </a:cubicBezTo>
                  <a:cubicBezTo>
                    <a:pt x="53" y="88"/>
                    <a:pt x="59" y="85"/>
                    <a:pt x="64" y="80"/>
                  </a:cubicBezTo>
                  <a:cubicBezTo>
                    <a:pt x="68" y="83"/>
                    <a:pt x="73" y="85"/>
                    <a:pt x="79" y="85"/>
                  </a:cubicBezTo>
                  <a:cubicBezTo>
                    <a:pt x="92" y="85"/>
                    <a:pt x="104" y="74"/>
                    <a:pt x="104" y="60"/>
                  </a:cubicBezTo>
                  <a:cubicBezTo>
                    <a:pt x="104" y="60"/>
                    <a:pt x="104" y="59"/>
                    <a:pt x="104" y="59"/>
                  </a:cubicBezTo>
                  <a:cubicBezTo>
                    <a:pt x="115" y="57"/>
                    <a:pt x="124" y="47"/>
                    <a:pt x="124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</p:grpSp>
      <p:sp>
        <p:nvSpPr>
          <p:cNvPr id="18" name="Freeform 55">
            <a:extLst>
              <a:ext uri="{FF2B5EF4-FFF2-40B4-BE49-F238E27FC236}">
                <a16:creationId xmlns:a16="http://schemas.microsoft.com/office/drawing/2014/main" id="{63890AB8-E780-4FB4-AEFE-224DEAD6F9ED}"/>
              </a:ext>
            </a:extLst>
          </p:cNvPr>
          <p:cNvSpPr>
            <a:spLocks noEditPoints="1"/>
          </p:cNvSpPr>
          <p:nvPr/>
        </p:nvSpPr>
        <p:spPr bwMode="auto">
          <a:xfrm>
            <a:off x="1296575" y="3998896"/>
            <a:ext cx="572365" cy="598988"/>
          </a:xfrm>
          <a:custGeom>
            <a:avLst/>
            <a:gdLst>
              <a:gd name="T0" fmla="*/ 83 w 129"/>
              <a:gd name="T1" fmla="*/ 92 h 135"/>
              <a:gd name="T2" fmla="*/ 127 w 129"/>
              <a:gd name="T3" fmla="*/ 26 h 135"/>
              <a:gd name="T4" fmla="*/ 127 w 129"/>
              <a:gd name="T5" fmla="*/ 21 h 135"/>
              <a:gd name="T6" fmla="*/ 117 w 129"/>
              <a:gd name="T7" fmla="*/ 10 h 135"/>
              <a:gd name="T8" fmla="*/ 112 w 129"/>
              <a:gd name="T9" fmla="*/ 10 h 135"/>
              <a:gd name="T10" fmla="*/ 107 w 129"/>
              <a:gd name="T11" fmla="*/ 16 h 135"/>
              <a:gd name="T12" fmla="*/ 101 w 129"/>
              <a:gd name="T13" fmla="*/ 16 h 135"/>
              <a:gd name="T14" fmla="*/ 101 w 129"/>
              <a:gd name="T15" fmla="*/ 0 h 135"/>
              <a:gd name="T16" fmla="*/ 27 w 129"/>
              <a:gd name="T17" fmla="*/ 0 h 135"/>
              <a:gd name="T18" fmla="*/ 27 w 129"/>
              <a:gd name="T19" fmla="*/ 16 h 135"/>
              <a:gd name="T20" fmla="*/ 22 w 129"/>
              <a:gd name="T21" fmla="*/ 16 h 135"/>
              <a:gd name="T22" fmla="*/ 17 w 129"/>
              <a:gd name="T23" fmla="*/ 10 h 135"/>
              <a:gd name="T24" fmla="*/ 12 w 129"/>
              <a:gd name="T25" fmla="*/ 10 h 135"/>
              <a:gd name="T26" fmla="*/ 1 w 129"/>
              <a:gd name="T27" fmla="*/ 21 h 135"/>
              <a:gd name="T28" fmla="*/ 1 w 129"/>
              <a:gd name="T29" fmla="*/ 26 h 135"/>
              <a:gd name="T30" fmla="*/ 46 w 129"/>
              <a:gd name="T31" fmla="*/ 92 h 135"/>
              <a:gd name="T32" fmla="*/ 59 w 129"/>
              <a:gd name="T33" fmla="*/ 98 h 135"/>
              <a:gd name="T34" fmla="*/ 59 w 129"/>
              <a:gd name="T35" fmla="*/ 103 h 135"/>
              <a:gd name="T36" fmla="*/ 54 w 129"/>
              <a:gd name="T37" fmla="*/ 106 h 135"/>
              <a:gd name="T38" fmla="*/ 59 w 129"/>
              <a:gd name="T39" fmla="*/ 108 h 135"/>
              <a:gd name="T40" fmla="*/ 59 w 129"/>
              <a:gd name="T41" fmla="*/ 114 h 135"/>
              <a:gd name="T42" fmla="*/ 54 w 129"/>
              <a:gd name="T43" fmla="*/ 119 h 135"/>
              <a:gd name="T44" fmla="*/ 48 w 129"/>
              <a:gd name="T45" fmla="*/ 124 h 135"/>
              <a:gd name="T46" fmla="*/ 43 w 129"/>
              <a:gd name="T47" fmla="*/ 129 h 135"/>
              <a:gd name="T48" fmla="*/ 49 w 129"/>
              <a:gd name="T49" fmla="*/ 135 h 135"/>
              <a:gd name="T50" fmla="*/ 80 w 129"/>
              <a:gd name="T51" fmla="*/ 135 h 135"/>
              <a:gd name="T52" fmla="*/ 85 w 129"/>
              <a:gd name="T53" fmla="*/ 129 h 135"/>
              <a:gd name="T54" fmla="*/ 80 w 129"/>
              <a:gd name="T55" fmla="*/ 124 h 135"/>
              <a:gd name="T56" fmla="*/ 74 w 129"/>
              <a:gd name="T57" fmla="*/ 119 h 135"/>
              <a:gd name="T58" fmla="*/ 69 w 129"/>
              <a:gd name="T59" fmla="*/ 114 h 135"/>
              <a:gd name="T60" fmla="*/ 69 w 129"/>
              <a:gd name="T61" fmla="*/ 108 h 135"/>
              <a:gd name="T62" fmla="*/ 75 w 129"/>
              <a:gd name="T63" fmla="*/ 106 h 135"/>
              <a:gd name="T64" fmla="*/ 69 w 129"/>
              <a:gd name="T65" fmla="*/ 103 h 135"/>
              <a:gd name="T66" fmla="*/ 69 w 129"/>
              <a:gd name="T67" fmla="*/ 98 h 135"/>
              <a:gd name="T68" fmla="*/ 83 w 129"/>
              <a:gd name="T69" fmla="*/ 92 h 135"/>
              <a:gd name="T70" fmla="*/ 101 w 129"/>
              <a:gd name="T71" fmla="*/ 21 h 135"/>
              <a:gd name="T72" fmla="*/ 107 w 129"/>
              <a:gd name="T73" fmla="*/ 21 h 135"/>
              <a:gd name="T74" fmla="*/ 112 w 129"/>
              <a:gd name="T75" fmla="*/ 16 h 135"/>
              <a:gd name="T76" fmla="*/ 117 w 129"/>
              <a:gd name="T77" fmla="*/ 21 h 135"/>
              <a:gd name="T78" fmla="*/ 117 w 129"/>
              <a:gd name="T79" fmla="*/ 26 h 135"/>
              <a:gd name="T80" fmla="*/ 91 w 129"/>
              <a:gd name="T81" fmla="*/ 71 h 135"/>
              <a:gd name="T82" fmla="*/ 101 w 129"/>
              <a:gd name="T83" fmla="*/ 21 h 135"/>
              <a:gd name="T84" fmla="*/ 36 w 129"/>
              <a:gd name="T85" fmla="*/ 72 h 135"/>
              <a:gd name="T86" fmla="*/ 10 w 129"/>
              <a:gd name="T87" fmla="*/ 27 h 135"/>
              <a:gd name="T88" fmla="*/ 10 w 129"/>
              <a:gd name="T89" fmla="*/ 22 h 135"/>
              <a:gd name="T90" fmla="*/ 15 w 129"/>
              <a:gd name="T91" fmla="*/ 17 h 135"/>
              <a:gd name="T92" fmla="*/ 20 w 129"/>
              <a:gd name="T93" fmla="*/ 22 h 135"/>
              <a:gd name="T94" fmla="*/ 26 w 129"/>
              <a:gd name="T95" fmla="*/ 22 h 135"/>
              <a:gd name="T96" fmla="*/ 36 w 129"/>
              <a:gd name="T97" fmla="*/ 72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9" h="135">
                <a:moveTo>
                  <a:pt x="83" y="92"/>
                </a:moveTo>
                <a:cubicBezTo>
                  <a:pt x="129" y="63"/>
                  <a:pt x="127" y="26"/>
                  <a:pt x="127" y="26"/>
                </a:cubicBezTo>
                <a:cubicBezTo>
                  <a:pt x="127" y="21"/>
                  <a:pt x="127" y="21"/>
                  <a:pt x="127" y="21"/>
                </a:cubicBezTo>
                <a:cubicBezTo>
                  <a:pt x="127" y="21"/>
                  <a:pt x="128" y="10"/>
                  <a:pt x="117" y="10"/>
                </a:cubicBezTo>
                <a:cubicBezTo>
                  <a:pt x="114" y="10"/>
                  <a:pt x="112" y="10"/>
                  <a:pt x="112" y="10"/>
                </a:cubicBezTo>
                <a:cubicBezTo>
                  <a:pt x="107" y="10"/>
                  <a:pt x="107" y="16"/>
                  <a:pt x="107" y="16"/>
                </a:cubicBezTo>
                <a:cubicBezTo>
                  <a:pt x="107" y="16"/>
                  <a:pt x="104" y="16"/>
                  <a:pt x="101" y="16"/>
                </a:cubicBezTo>
                <a:cubicBezTo>
                  <a:pt x="101" y="12"/>
                  <a:pt x="101" y="0"/>
                  <a:pt x="101" y="0"/>
                </a:cubicBezTo>
                <a:cubicBezTo>
                  <a:pt x="56" y="7"/>
                  <a:pt x="27" y="0"/>
                  <a:pt x="27" y="0"/>
                </a:cubicBezTo>
                <a:cubicBezTo>
                  <a:pt x="27" y="16"/>
                  <a:pt x="27" y="16"/>
                  <a:pt x="27" y="16"/>
                </a:cubicBezTo>
                <a:cubicBezTo>
                  <a:pt x="23" y="16"/>
                  <a:pt x="22" y="16"/>
                  <a:pt x="22" y="16"/>
                </a:cubicBezTo>
                <a:cubicBezTo>
                  <a:pt x="22" y="16"/>
                  <a:pt x="22" y="10"/>
                  <a:pt x="17" y="10"/>
                </a:cubicBezTo>
                <a:cubicBezTo>
                  <a:pt x="17" y="10"/>
                  <a:pt x="15" y="10"/>
                  <a:pt x="12" y="10"/>
                </a:cubicBezTo>
                <a:cubicBezTo>
                  <a:pt x="1" y="10"/>
                  <a:pt x="1" y="21"/>
                  <a:pt x="1" y="21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0" y="63"/>
                  <a:pt x="46" y="92"/>
                </a:cubicBezTo>
                <a:cubicBezTo>
                  <a:pt x="46" y="92"/>
                  <a:pt x="52" y="98"/>
                  <a:pt x="59" y="98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103"/>
                  <a:pt x="54" y="103"/>
                  <a:pt x="54" y="106"/>
                </a:cubicBezTo>
                <a:cubicBezTo>
                  <a:pt x="54" y="109"/>
                  <a:pt x="59" y="108"/>
                  <a:pt x="59" y="108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8" y="119"/>
                  <a:pt x="54" y="119"/>
                </a:cubicBezTo>
                <a:cubicBezTo>
                  <a:pt x="54" y="124"/>
                  <a:pt x="48" y="124"/>
                  <a:pt x="48" y="124"/>
                </a:cubicBezTo>
                <a:cubicBezTo>
                  <a:pt x="48" y="124"/>
                  <a:pt x="43" y="125"/>
                  <a:pt x="43" y="129"/>
                </a:cubicBezTo>
                <a:cubicBezTo>
                  <a:pt x="43" y="129"/>
                  <a:pt x="42" y="135"/>
                  <a:pt x="49" y="135"/>
                </a:cubicBezTo>
                <a:cubicBezTo>
                  <a:pt x="56" y="135"/>
                  <a:pt x="80" y="135"/>
                  <a:pt x="80" y="135"/>
                </a:cubicBezTo>
                <a:cubicBezTo>
                  <a:pt x="85" y="135"/>
                  <a:pt x="85" y="129"/>
                  <a:pt x="85" y="129"/>
                </a:cubicBezTo>
                <a:cubicBezTo>
                  <a:pt x="85" y="129"/>
                  <a:pt x="85" y="124"/>
                  <a:pt x="80" y="124"/>
                </a:cubicBezTo>
                <a:cubicBezTo>
                  <a:pt x="74" y="124"/>
                  <a:pt x="74" y="119"/>
                  <a:pt x="74" y="119"/>
                </a:cubicBezTo>
                <a:cubicBezTo>
                  <a:pt x="74" y="119"/>
                  <a:pt x="69" y="119"/>
                  <a:pt x="69" y="114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69" y="108"/>
                  <a:pt x="75" y="109"/>
                  <a:pt x="75" y="106"/>
                </a:cubicBezTo>
                <a:cubicBezTo>
                  <a:pt x="75" y="103"/>
                  <a:pt x="69" y="103"/>
                  <a:pt x="69" y="103"/>
                </a:cubicBezTo>
                <a:cubicBezTo>
                  <a:pt x="69" y="98"/>
                  <a:pt x="69" y="98"/>
                  <a:pt x="69" y="98"/>
                </a:cubicBezTo>
                <a:cubicBezTo>
                  <a:pt x="75" y="98"/>
                  <a:pt x="79" y="96"/>
                  <a:pt x="83" y="92"/>
                </a:cubicBezTo>
                <a:close/>
                <a:moveTo>
                  <a:pt x="101" y="21"/>
                </a:moveTo>
                <a:cubicBezTo>
                  <a:pt x="103" y="21"/>
                  <a:pt x="107" y="21"/>
                  <a:pt x="107" y="21"/>
                </a:cubicBezTo>
                <a:cubicBezTo>
                  <a:pt x="112" y="21"/>
                  <a:pt x="112" y="16"/>
                  <a:pt x="112" y="16"/>
                </a:cubicBezTo>
                <a:cubicBezTo>
                  <a:pt x="117" y="16"/>
                  <a:pt x="117" y="21"/>
                  <a:pt x="117" y="21"/>
                </a:cubicBezTo>
                <a:cubicBezTo>
                  <a:pt x="117" y="26"/>
                  <a:pt x="117" y="26"/>
                  <a:pt x="117" y="26"/>
                </a:cubicBezTo>
                <a:cubicBezTo>
                  <a:pt x="117" y="26"/>
                  <a:pt x="116" y="47"/>
                  <a:pt x="91" y="71"/>
                </a:cubicBezTo>
                <a:cubicBezTo>
                  <a:pt x="96" y="61"/>
                  <a:pt x="101" y="38"/>
                  <a:pt x="101" y="21"/>
                </a:cubicBezTo>
                <a:close/>
                <a:moveTo>
                  <a:pt x="36" y="72"/>
                </a:moveTo>
                <a:cubicBezTo>
                  <a:pt x="11" y="48"/>
                  <a:pt x="10" y="27"/>
                  <a:pt x="10" y="27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22"/>
                  <a:pt x="10" y="17"/>
                  <a:pt x="15" y="17"/>
                </a:cubicBezTo>
                <a:cubicBezTo>
                  <a:pt x="15" y="17"/>
                  <a:pt x="15" y="22"/>
                  <a:pt x="20" y="22"/>
                </a:cubicBezTo>
                <a:cubicBezTo>
                  <a:pt x="20" y="22"/>
                  <a:pt x="24" y="22"/>
                  <a:pt x="26" y="22"/>
                </a:cubicBezTo>
                <a:cubicBezTo>
                  <a:pt x="26" y="39"/>
                  <a:pt x="30" y="62"/>
                  <a:pt x="36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00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grpSp>
        <p:nvGrpSpPr>
          <p:cNvPr id="19" name="Group 29">
            <a:extLst>
              <a:ext uri="{FF2B5EF4-FFF2-40B4-BE49-F238E27FC236}">
                <a16:creationId xmlns:a16="http://schemas.microsoft.com/office/drawing/2014/main" id="{35F06CE8-815B-4D12-A480-90F24A797FB9}"/>
              </a:ext>
            </a:extLst>
          </p:cNvPr>
          <p:cNvGrpSpPr/>
          <p:nvPr/>
        </p:nvGrpSpPr>
        <p:grpSpPr>
          <a:xfrm>
            <a:off x="4742962" y="4036750"/>
            <a:ext cx="432603" cy="542417"/>
            <a:chOff x="5106627" y="2260366"/>
            <a:chExt cx="324452" cy="406813"/>
          </a:xfrm>
          <a:solidFill>
            <a:schemeClr val="bg1"/>
          </a:solidFill>
        </p:grpSpPr>
        <p:sp>
          <p:nvSpPr>
            <p:cNvPr id="23" name="Freeform 80">
              <a:extLst>
                <a:ext uri="{FF2B5EF4-FFF2-40B4-BE49-F238E27FC236}">
                  <a16:creationId xmlns:a16="http://schemas.microsoft.com/office/drawing/2014/main" id="{8C0101A1-3892-41DA-8922-10E2A1ED3D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6627" y="2430079"/>
              <a:ext cx="324452" cy="134772"/>
            </a:xfrm>
            <a:custGeom>
              <a:avLst/>
              <a:gdLst>
                <a:gd name="T0" fmla="*/ 49 w 98"/>
                <a:gd name="T1" fmla="*/ 16 h 40"/>
                <a:gd name="T2" fmla="*/ 2 w 98"/>
                <a:gd name="T3" fmla="*/ 0 h 40"/>
                <a:gd name="T4" fmla="*/ 0 w 98"/>
                <a:gd name="T5" fmla="*/ 5 h 40"/>
                <a:gd name="T6" fmla="*/ 0 w 98"/>
                <a:gd name="T7" fmla="*/ 20 h 40"/>
                <a:gd name="T8" fmla="*/ 49 w 98"/>
                <a:gd name="T9" fmla="*/ 40 h 40"/>
                <a:gd name="T10" fmla="*/ 98 w 98"/>
                <a:gd name="T11" fmla="*/ 20 h 40"/>
                <a:gd name="T12" fmla="*/ 98 w 98"/>
                <a:gd name="T13" fmla="*/ 5 h 40"/>
                <a:gd name="T14" fmla="*/ 96 w 98"/>
                <a:gd name="T15" fmla="*/ 0 h 40"/>
                <a:gd name="T16" fmla="*/ 49 w 98"/>
                <a:gd name="T17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6"/>
                  </a:moveTo>
                  <a:cubicBezTo>
                    <a:pt x="26" y="16"/>
                    <a:pt x="7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ubicBezTo>
                    <a:pt x="91" y="9"/>
                    <a:pt x="72" y="16"/>
                    <a:pt x="4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4" name="Freeform 81">
              <a:extLst>
                <a:ext uri="{FF2B5EF4-FFF2-40B4-BE49-F238E27FC236}">
                  <a16:creationId xmlns:a16="http://schemas.microsoft.com/office/drawing/2014/main" id="{9102D22A-98CF-44BF-A31C-FEAF27BD1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6627" y="2534902"/>
              <a:ext cx="324452" cy="132277"/>
            </a:xfrm>
            <a:custGeom>
              <a:avLst/>
              <a:gdLst>
                <a:gd name="T0" fmla="*/ 49 w 98"/>
                <a:gd name="T1" fmla="*/ 15 h 40"/>
                <a:gd name="T2" fmla="*/ 2 w 98"/>
                <a:gd name="T3" fmla="*/ 0 h 40"/>
                <a:gd name="T4" fmla="*/ 0 w 98"/>
                <a:gd name="T5" fmla="*/ 4 h 40"/>
                <a:gd name="T6" fmla="*/ 0 w 98"/>
                <a:gd name="T7" fmla="*/ 19 h 40"/>
                <a:gd name="T8" fmla="*/ 49 w 98"/>
                <a:gd name="T9" fmla="*/ 40 h 40"/>
                <a:gd name="T10" fmla="*/ 98 w 98"/>
                <a:gd name="T11" fmla="*/ 19 h 40"/>
                <a:gd name="T12" fmla="*/ 98 w 98"/>
                <a:gd name="T13" fmla="*/ 4 h 40"/>
                <a:gd name="T14" fmla="*/ 96 w 98"/>
                <a:gd name="T15" fmla="*/ 0 h 40"/>
                <a:gd name="T16" fmla="*/ 49 w 98"/>
                <a:gd name="T17" fmla="*/ 1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5"/>
                  </a:moveTo>
                  <a:cubicBezTo>
                    <a:pt x="26" y="15"/>
                    <a:pt x="7" y="9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19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3"/>
                    <a:pt x="97" y="1"/>
                    <a:pt x="96" y="0"/>
                  </a:cubicBezTo>
                  <a:cubicBezTo>
                    <a:pt x="91" y="9"/>
                    <a:pt x="72" y="15"/>
                    <a:pt x="4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5" name="Freeform 82">
              <a:extLst>
                <a:ext uri="{FF2B5EF4-FFF2-40B4-BE49-F238E27FC236}">
                  <a16:creationId xmlns:a16="http://schemas.microsoft.com/office/drawing/2014/main" id="{F537B6F5-0AF4-4669-9D01-F836F885A9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6627" y="2330248"/>
              <a:ext cx="324452" cy="137269"/>
            </a:xfrm>
            <a:custGeom>
              <a:avLst/>
              <a:gdLst>
                <a:gd name="T0" fmla="*/ 96 w 98"/>
                <a:gd name="T1" fmla="*/ 0 h 41"/>
                <a:gd name="T2" fmla="*/ 49 w 98"/>
                <a:gd name="T3" fmla="*/ 15 h 41"/>
                <a:gd name="T4" fmla="*/ 2 w 98"/>
                <a:gd name="T5" fmla="*/ 0 h 41"/>
                <a:gd name="T6" fmla="*/ 0 w 98"/>
                <a:gd name="T7" fmla="*/ 5 h 41"/>
                <a:gd name="T8" fmla="*/ 0 w 98"/>
                <a:gd name="T9" fmla="*/ 20 h 41"/>
                <a:gd name="T10" fmla="*/ 49 w 98"/>
                <a:gd name="T11" fmla="*/ 41 h 41"/>
                <a:gd name="T12" fmla="*/ 98 w 98"/>
                <a:gd name="T13" fmla="*/ 20 h 41"/>
                <a:gd name="T14" fmla="*/ 98 w 98"/>
                <a:gd name="T15" fmla="*/ 5 h 41"/>
                <a:gd name="T16" fmla="*/ 96 w 98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1">
                  <a:moveTo>
                    <a:pt x="96" y="0"/>
                  </a:moveTo>
                  <a:cubicBezTo>
                    <a:pt x="95" y="9"/>
                    <a:pt x="75" y="15"/>
                    <a:pt x="49" y="15"/>
                  </a:cubicBezTo>
                  <a:cubicBezTo>
                    <a:pt x="24" y="15"/>
                    <a:pt x="3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1"/>
                    <a:pt x="49" y="41"/>
                  </a:cubicBezTo>
                  <a:cubicBezTo>
                    <a:pt x="76" y="41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6" name="Oval 83">
              <a:extLst>
                <a:ext uri="{FF2B5EF4-FFF2-40B4-BE49-F238E27FC236}">
                  <a16:creationId xmlns:a16="http://schemas.microsoft.com/office/drawing/2014/main" id="{EC40E65F-00F4-4C52-809C-F2D1764D27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1618" y="2260366"/>
              <a:ext cx="316965" cy="10731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</p:grpSp>
      <p:grpSp>
        <p:nvGrpSpPr>
          <p:cNvPr id="27" name="Group 34">
            <a:extLst>
              <a:ext uri="{FF2B5EF4-FFF2-40B4-BE49-F238E27FC236}">
                <a16:creationId xmlns:a16="http://schemas.microsoft.com/office/drawing/2014/main" id="{FFD9FCB4-23AF-43A0-82CC-D5B462849058}"/>
              </a:ext>
            </a:extLst>
          </p:cNvPr>
          <p:cNvGrpSpPr/>
          <p:nvPr/>
        </p:nvGrpSpPr>
        <p:grpSpPr>
          <a:xfrm>
            <a:off x="8123741" y="4153633"/>
            <a:ext cx="532432" cy="289512"/>
            <a:chOff x="7682273" y="3211260"/>
            <a:chExt cx="399324" cy="217134"/>
          </a:xfrm>
          <a:solidFill>
            <a:schemeClr val="bg1"/>
          </a:solidFill>
        </p:grpSpPr>
        <p:sp>
          <p:nvSpPr>
            <p:cNvPr id="28" name="Freeform 98">
              <a:extLst>
                <a:ext uri="{FF2B5EF4-FFF2-40B4-BE49-F238E27FC236}">
                  <a16:creationId xmlns:a16="http://schemas.microsoft.com/office/drawing/2014/main" id="{876A4862-60ED-494F-A27D-B54BE70B23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2273" y="3211260"/>
              <a:ext cx="289511" cy="217134"/>
            </a:xfrm>
            <a:custGeom>
              <a:avLst/>
              <a:gdLst>
                <a:gd name="T0" fmla="*/ 26 w 87"/>
                <a:gd name="T1" fmla="*/ 23 h 65"/>
                <a:gd name="T2" fmla="*/ 26 w 87"/>
                <a:gd name="T3" fmla="*/ 33 h 65"/>
                <a:gd name="T4" fmla="*/ 7 w 87"/>
                <a:gd name="T5" fmla="*/ 17 h 65"/>
                <a:gd name="T6" fmla="*/ 7 w 87"/>
                <a:gd name="T7" fmla="*/ 0 h 65"/>
                <a:gd name="T8" fmla="*/ 0 w 87"/>
                <a:gd name="T9" fmla="*/ 0 h 65"/>
                <a:gd name="T10" fmla="*/ 0 w 87"/>
                <a:gd name="T11" fmla="*/ 17 h 65"/>
                <a:gd name="T12" fmla="*/ 26 w 87"/>
                <a:gd name="T13" fmla="*/ 42 h 65"/>
                <a:gd name="T14" fmla="*/ 26 w 87"/>
                <a:gd name="T15" fmla="*/ 42 h 65"/>
                <a:gd name="T16" fmla="*/ 26 w 87"/>
                <a:gd name="T17" fmla="*/ 49 h 65"/>
                <a:gd name="T18" fmla="*/ 41 w 87"/>
                <a:gd name="T19" fmla="*/ 65 h 65"/>
                <a:gd name="T20" fmla="*/ 87 w 87"/>
                <a:gd name="T21" fmla="*/ 65 h 65"/>
                <a:gd name="T22" fmla="*/ 87 w 87"/>
                <a:gd name="T23" fmla="*/ 9 h 65"/>
                <a:gd name="T24" fmla="*/ 40 w 87"/>
                <a:gd name="T25" fmla="*/ 9 h 65"/>
                <a:gd name="T26" fmla="*/ 26 w 87"/>
                <a:gd name="T27" fmla="*/ 23 h 65"/>
                <a:gd name="T28" fmla="*/ 73 w 87"/>
                <a:gd name="T29" fmla="*/ 19 h 65"/>
                <a:gd name="T30" fmla="*/ 80 w 87"/>
                <a:gd name="T31" fmla="*/ 19 h 65"/>
                <a:gd name="T32" fmla="*/ 80 w 87"/>
                <a:gd name="T33" fmla="*/ 56 h 65"/>
                <a:gd name="T34" fmla="*/ 73 w 87"/>
                <a:gd name="T35" fmla="*/ 56 h 65"/>
                <a:gd name="T36" fmla="*/ 73 w 87"/>
                <a:gd name="T37" fmla="*/ 1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" h="65">
                  <a:moveTo>
                    <a:pt x="26" y="23"/>
                  </a:moveTo>
                  <a:cubicBezTo>
                    <a:pt x="26" y="33"/>
                    <a:pt x="26" y="33"/>
                    <a:pt x="26" y="33"/>
                  </a:cubicBezTo>
                  <a:cubicBezTo>
                    <a:pt x="6" y="33"/>
                    <a:pt x="7" y="17"/>
                    <a:pt x="7" y="17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43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9"/>
                    <a:pt x="25" y="65"/>
                    <a:pt x="41" y="65"/>
                  </a:cubicBezTo>
                  <a:cubicBezTo>
                    <a:pt x="60" y="65"/>
                    <a:pt x="87" y="65"/>
                    <a:pt x="87" y="65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60" y="9"/>
                    <a:pt x="40" y="9"/>
                  </a:cubicBezTo>
                  <a:cubicBezTo>
                    <a:pt x="25" y="9"/>
                    <a:pt x="26" y="23"/>
                    <a:pt x="26" y="23"/>
                  </a:cubicBezTo>
                  <a:close/>
                  <a:moveTo>
                    <a:pt x="73" y="19"/>
                  </a:moveTo>
                  <a:cubicBezTo>
                    <a:pt x="80" y="19"/>
                    <a:pt x="80" y="19"/>
                    <a:pt x="80" y="19"/>
                  </a:cubicBezTo>
                  <a:cubicBezTo>
                    <a:pt x="80" y="56"/>
                    <a:pt x="80" y="56"/>
                    <a:pt x="80" y="56"/>
                  </a:cubicBezTo>
                  <a:cubicBezTo>
                    <a:pt x="73" y="56"/>
                    <a:pt x="73" y="56"/>
                    <a:pt x="73" y="56"/>
                  </a:cubicBezTo>
                  <a:lnTo>
                    <a:pt x="73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9" name="Freeform 99">
              <a:extLst>
                <a:ext uri="{FF2B5EF4-FFF2-40B4-BE49-F238E27FC236}">
                  <a16:creationId xmlns:a16="http://schemas.microsoft.com/office/drawing/2014/main" id="{686CEB51-1CE2-422A-A02A-8A476B35A4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81766" y="3368493"/>
              <a:ext cx="99831" cy="32446"/>
            </a:xfrm>
            <a:custGeom>
              <a:avLst/>
              <a:gdLst>
                <a:gd name="T0" fmla="*/ 0 w 30"/>
                <a:gd name="T1" fmla="*/ 10 h 10"/>
                <a:gd name="T2" fmla="*/ 30 w 30"/>
                <a:gd name="T3" fmla="*/ 10 h 10"/>
                <a:gd name="T4" fmla="*/ 30 w 30"/>
                <a:gd name="T5" fmla="*/ 0 h 10"/>
                <a:gd name="T6" fmla="*/ 0 w 30"/>
                <a:gd name="T7" fmla="*/ 0 h 10"/>
                <a:gd name="T8" fmla="*/ 0 w 30"/>
                <a:gd name="T9" fmla="*/ 10 h 10"/>
                <a:gd name="T10" fmla="*/ 25 w 30"/>
                <a:gd name="T11" fmla="*/ 2 h 10"/>
                <a:gd name="T12" fmla="*/ 28 w 30"/>
                <a:gd name="T13" fmla="*/ 5 h 10"/>
                <a:gd name="T14" fmla="*/ 25 w 30"/>
                <a:gd name="T15" fmla="*/ 8 h 10"/>
                <a:gd name="T16" fmla="*/ 22 w 30"/>
                <a:gd name="T17" fmla="*/ 5 h 10"/>
                <a:gd name="T18" fmla="*/ 25 w 30"/>
                <a:gd name="T1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10">
                  <a:moveTo>
                    <a:pt x="0" y="10"/>
                  </a:moveTo>
                  <a:cubicBezTo>
                    <a:pt x="30" y="10"/>
                    <a:pt x="30" y="10"/>
                    <a:pt x="30" y="1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"/>
                  </a:lnTo>
                  <a:close/>
                  <a:moveTo>
                    <a:pt x="25" y="2"/>
                  </a:moveTo>
                  <a:cubicBezTo>
                    <a:pt x="27" y="2"/>
                    <a:pt x="28" y="4"/>
                    <a:pt x="28" y="5"/>
                  </a:cubicBezTo>
                  <a:cubicBezTo>
                    <a:pt x="28" y="7"/>
                    <a:pt x="27" y="8"/>
                    <a:pt x="25" y="8"/>
                  </a:cubicBezTo>
                  <a:cubicBezTo>
                    <a:pt x="23" y="8"/>
                    <a:pt x="22" y="7"/>
                    <a:pt x="22" y="5"/>
                  </a:cubicBezTo>
                  <a:cubicBezTo>
                    <a:pt x="22" y="4"/>
                    <a:pt x="23" y="2"/>
                    <a:pt x="25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30" name="Freeform 100">
              <a:extLst>
                <a:ext uri="{FF2B5EF4-FFF2-40B4-BE49-F238E27FC236}">
                  <a16:creationId xmlns:a16="http://schemas.microsoft.com/office/drawing/2014/main" id="{F76F5EB6-7C91-40A6-9803-418613F57A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81766" y="3276150"/>
              <a:ext cx="99831" cy="32446"/>
            </a:xfrm>
            <a:custGeom>
              <a:avLst/>
              <a:gdLst>
                <a:gd name="T0" fmla="*/ 0 w 30"/>
                <a:gd name="T1" fmla="*/ 0 h 10"/>
                <a:gd name="T2" fmla="*/ 0 w 30"/>
                <a:gd name="T3" fmla="*/ 10 h 10"/>
                <a:gd name="T4" fmla="*/ 30 w 30"/>
                <a:gd name="T5" fmla="*/ 10 h 10"/>
                <a:gd name="T6" fmla="*/ 30 w 30"/>
                <a:gd name="T7" fmla="*/ 0 h 10"/>
                <a:gd name="T8" fmla="*/ 0 w 30"/>
                <a:gd name="T9" fmla="*/ 0 h 10"/>
                <a:gd name="T10" fmla="*/ 25 w 30"/>
                <a:gd name="T11" fmla="*/ 8 h 10"/>
                <a:gd name="T12" fmla="*/ 22 w 30"/>
                <a:gd name="T13" fmla="*/ 5 h 10"/>
                <a:gd name="T14" fmla="*/ 25 w 30"/>
                <a:gd name="T15" fmla="*/ 3 h 10"/>
                <a:gd name="T16" fmla="*/ 28 w 30"/>
                <a:gd name="T17" fmla="*/ 5 h 10"/>
                <a:gd name="T18" fmla="*/ 25 w 30"/>
                <a:gd name="T1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10">
                  <a:moveTo>
                    <a:pt x="0" y="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0"/>
                    <a:pt x="30" y="0"/>
                    <a:pt x="30" y="0"/>
                  </a:cubicBezTo>
                  <a:lnTo>
                    <a:pt x="0" y="0"/>
                  </a:lnTo>
                  <a:close/>
                  <a:moveTo>
                    <a:pt x="25" y="8"/>
                  </a:moveTo>
                  <a:cubicBezTo>
                    <a:pt x="23" y="8"/>
                    <a:pt x="22" y="7"/>
                    <a:pt x="22" y="5"/>
                  </a:cubicBezTo>
                  <a:cubicBezTo>
                    <a:pt x="22" y="4"/>
                    <a:pt x="23" y="3"/>
                    <a:pt x="25" y="3"/>
                  </a:cubicBezTo>
                  <a:cubicBezTo>
                    <a:pt x="27" y="3"/>
                    <a:pt x="28" y="4"/>
                    <a:pt x="28" y="5"/>
                  </a:cubicBezTo>
                  <a:cubicBezTo>
                    <a:pt x="28" y="7"/>
                    <a:pt x="27" y="8"/>
                    <a:pt x="25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</p:grpSp>
      <p:grpSp>
        <p:nvGrpSpPr>
          <p:cNvPr id="31" name="Group 38">
            <a:extLst>
              <a:ext uri="{FF2B5EF4-FFF2-40B4-BE49-F238E27FC236}">
                <a16:creationId xmlns:a16="http://schemas.microsoft.com/office/drawing/2014/main" id="{BE9F3EC1-D675-43E6-89F5-430FE5769CBE}"/>
              </a:ext>
            </a:extLst>
          </p:cNvPr>
          <p:cNvGrpSpPr/>
          <p:nvPr/>
        </p:nvGrpSpPr>
        <p:grpSpPr>
          <a:xfrm>
            <a:off x="1296575" y="2177173"/>
            <a:ext cx="572365" cy="645577"/>
            <a:chOff x="5513440" y="1766202"/>
            <a:chExt cx="429274" cy="484183"/>
          </a:xfrm>
          <a:solidFill>
            <a:schemeClr val="bg1"/>
          </a:solidFill>
        </p:grpSpPr>
        <p:sp>
          <p:nvSpPr>
            <p:cNvPr id="32" name="Freeform 147">
              <a:extLst>
                <a:ext uri="{FF2B5EF4-FFF2-40B4-BE49-F238E27FC236}">
                  <a16:creationId xmlns:a16="http://schemas.microsoft.com/office/drawing/2014/main" id="{B1A33878-F806-4BC0-A47C-E665DDACB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3440" y="1766202"/>
              <a:ext cx="429274" cy="87353"/>
            </a:xfrm>
            <a:custGeom>
              <a:avLst/>
              <a:gdLst>
                <a:gd name="T0" fmla="*/ 68 w 129"/>
                <a:gd name="T1" fmla="*/ 8 h 26"/>
                <a:gd name="T2" fmla="*/ 68 w 129"/>
                <a:gd name="T3" fmla="*/ 4 h 26"/>
                <a:gd name="T4" fmla="*/ 64 w 129"/>
                <a:gd name="T5" fmla="*/ 0 h 26"/>
                <a:gd name="T6" fmla="*/ 61 w 129"/>
                <a:gd name="T7" fmla="*/ 4 h 26"/>
                <a:gd name="T8" fmla="*/ 61 w 129"/>
                <a:gd name="T9" fmla="*/ 8 h 26"/>
                <a:gd name="T10" fmla="*/ 0 w 129"/>
                <a:gd name="T11" fmla="*/ 8 h 26"/>
                <a:gd name="T12" fmla="*/ 0 w 129"/>
                <a:gd name="T13" fmla="*/ 26 h 26"/>
                <a:gd name="T14" fmla="*/ 129 w 129"/>
                <a:gd name="T15" fmla="*/ 26 h 26"/>
                <a:gd name="T16" fmla="*/ 129 w 129"/>
                <a:gd name="T17" fmla="*/ 8 h 26"/>
                <a:gd name="T18" fmla="*/ 68 w 129"/>
                <a:gd name="T1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26">
                  <a:moveTo>
                    <a:pt x="68" y="8"/>
                  </a:moveTo>
                  <a:cubicBezTo>
                    <a:pt x="68" y="4"/>
                    <a:pt x="68" y="4"/>
                    <a:pt x="68" y="4"/>
                  </a:cubicBezTo>
                  <a:cubicBezTo>
                    <a:pt x="68" y="2"/>
                    <a:pt x="66" y="0"/>
                    <a:pt x="64" y="0"/>
                  </a:cubicBezTo>
                  <a:cubicBezTo>
                    <a:pt x="63" y="0"/>
                    <a:pt x="61" y="2"/>
                    <a:pt x="61" y="4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29" y="8"/>
                    <a:pt x="129" y="8"/>
                    <a:pt x="129" y="8"/>
                  </a:cubicBezTo>
                  <a:lnTo>
                    <a:pt x="6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33" name="Freeform 148">
              <a:extLst>
                <a:ext uri="{FF2B5EF4-FFF2-40B4-BE49-F238E27FC236}">
                  <a16:creationId xmlns:a16="http://schemas.microsoft.com/office/drawing/2014/main" id="{152B5AD4-8FA6-43D9-92E1-886B500D61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0876" y="1873521"/>
              <a:ext cx="356897" cy="376864"/>
            </a:xfrm>
            <a:custGeom>
              <a:avLst/>
              <a:gdLst>
                <a:gd name="T0" fmla="*/ 143 w 143"/>
                <a:gd name="T1" fmla="*/ 95 h 151"/>
                <a:gd name="T2" fmla="*/ 143 w 143"/>
                <a:gd name="T3" fmla="*/ 0 h 151"/>
                <a:gd name="T4" fmla="*/ 0 w 143"/>
                <a:gd name="T5" fmla="*/ 0 h 151"/>
                <a:gd name="T6" fmla="*/ 0 w 143"/>
                <a:gd name="T7" fmla="*/ 95 h 151"/>
                <a:gd name="T8" fmla="*/ 63 w 143"/>
                <a:gd name="T9" fmla="*/ 95 h 151"/>
                <a:gd name="T10" fmla="*/ 63 w 143"/>
                <a:gd name="T11" fmla="*/ 125 h 151"/>
                <a:gd name="T12" fmla="*/ 45 w 143"/>
                <a:gd name="T13" fmla="*/ 125 h 151"/>
                <a:gd name="T14" fmla="*/ 45 w 143"/>
                <a:gd name="T15" fmla="*/ 121 h 151"/>
                <a:gd name="T16" fmla="*/ 37 w 143"/>
                <a:gd name="T17" fmla="*/ 121 h 151"/>
                <a:gd name="T18" fmla="*/ 25 w 143"/>
                <a:gd name="T19" fmla="*/ 151 h 151"/>
                <a:gd name="T20" fmla="*/ 33 w 143"/>
                <a:gd name="T21" fmla="*/ 151 h 151"/>
                <a:gd name="T22" fmla="*/ 40 w 143"/>
                <a:gd name="T23" fmla="*/ 137 h 151"/>
                <a:gd name="T24" fmla="*/ 104 w 143"/>
                <a:gd name="T25" fmla="*/ 137 h 151"/>
                <a:gd name="T26" fmla="*/ 109 w 143"/>
                <a:gd name="T27" fmla="*/ 151 h 151"/>
                <a:gd name="T28" fmla="*/ 119 w 143"/>
                <a:gd name="T29" fmla="*/ 151 h 151"/>
                <a:gd name="T30" fmla="*/ 107 w 143"/>
                <a:gd name="T31" fmla="*/ 121 h 151"/>
                <a:gd name="T32" fmla="*/ 97 w 143"/>
                <a:gd name="T33" fmla="*/ 121 h 151"/>
                <a:gd name="T34" fmla="*/ 97 w 143"/>
                <a:gd name="T35" fmla="*/ 125 h 151"/>
                <a:gd name="T36" fmla="*/ 80 w 143"/>
                <a:gd name="T37" fmla="*/ 125 h 151"/>
                <a:gd name="T38" fmla="*/ 80 w 143"/>
                <a:gd name="T39" fmla="*/ 95 h 151"/>
                <a:gd name="T40" fmla="*/ 143 w 143"/>
                <a:gd name="T41" fmla="*/ 95 h 151"/>
                <a:gd name="T42" fmla="*/ 92 w 143"/>
                <a:gd name="T43" fmla="*/ 28 h 151"/>
                <a:gd name="T44" fmla="*/ 133 w 143"/>
                <a:gd name="T45" fmla="*/ 28 h 151"/>
                <a:gd name="T46" fmla="*/ 133 w 143"/>
                <a:gd name="T47" fmla="*/ 37 h 151"/>
                <a:gd name="T48" fmla="*/ 92 w 143"/>
                <a:gd name="T49" fmla="*/ 37 h 151"/>
                <a:gd name="T50" fmla="*/ 92 w 143"/>
                <a:gd name="T51" fmla="*/ 28 h 151"/>
                <a:gd name="T52" fmla="*/ 92 w 143"/>
                <a:gd name="T53" fmla="*/ 46 h 151"/>
                <a:gd name="T54" fmla="*/ 133 w 143"/>
                <a:gd name="T55" fmla="*/ 46 h 151"/>
                <a:gd name="T56" fmla="*/ 133 w 143"/>
                <a:gd name="T57" fmla="*/ 56 h 151"/>
                <a:gd name="T58" fmla="*/ 92 w 143"/>
                <a:gd name="T59" fmla="*/ 56 h 151"/>
                <a:gd name="T60" fmla="*/ 92 w 143"/>
                <a:gd name="T61" fmla="*/ 46 h 151"/>
                <a:gd name="T62" fmla="*/ 92 w 143"/>
                <a:gd name="T63" fmla="*/ 63 h 151"/>
                <a:gd name="T64" fmla="*/ 133 w 143"/>
                <a:gd name="T65" fmla="*/ 63 h 151"/>
                <a:gd name="T66" fmla="*/ 133 w 143"/>
                <a:gd name="T67" fmla="*/ 74 h 151"/>
                <a:gd name="T68" fmla="*/ 92 w 143"/>
                <a:gd name="T69" fmla="*/ 74 h 151"/>
                <a:gd name="T70" fmla="*/ 92 w 143"/>
                <a:gd name="T71" fmla="*/ 63 h 151"/>
                <a:gd name="T72" fmla="*/ 8 w 143"/>
                <a:gd name="T73" fmla="*/ 75 h 151"/>
                <a:gd name="T74" fmla="*/ 8 w 143"/>
                <a:gd name="T75" fmla="*/ 24 h 151"/>
                <a:gd name="T76" fmla="*/ 83 w 143"/>
                <a:gd name="T77" fmla="*/ 24 h 151"/>
                <a:gd name="T78" fmla="*/ 83 w 143"/>
                <a:gd name="T79" fmla="*/ 75 h 151"/>
                <a:gd name="T80" fmla="*/ 8 w 143"/>
                <a:gd name="T81" fmla="*/ 7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3" h="151">
                  <a:moveTo>
                    <a:pt x="143" y="95"/>
                  </a:moveTo>
                  <a:lnTo>
                    <a:pt x="143" y="0"/>
                  </a:lnTo>
                  <a:lnTo>
                    <a:pt x="0" y="0"/>
                  </a:lnTo>
                  <a:lnTo>
                    <a:pt x="0" y="95"/>
                  </a:lnTo>
                  <a:lnTo>
                    <a:pt x="63" y="95"/>
                  </a:lnTo>
                  <a:lnTo>
                    <a:pt x="63" y="125"/>
                  </a:lnTo>
                  <a:lnTo>
                    <a:pt x="45" y="125"/>
                  </a:lnTo>
                  <a:lnTo>
                    <a:pt x="45" y="121"/>
                  </a:lnTo>
                  <a:lnTo>
                    <a:pt x="37" y="121"/>
                  </a:lnTo>
                  <a:lnTo>
                    <a:pt x="25" y="151"/>
                  </a:lnTo>
                  <a:lnTo>
                    <a:pt x="33" y="151"/>
                  </a:lnTo>
                  <a:lnTo>
                    <a:pt x="40" y="137"/>
                  </a:lnTo>
                  <a:lnTo>
                    <a:pt x="104" y="137"/>
                  </a:lnTo>
                  <a:lnTo>
                    <a:pt x="109" y="151"/>
                  </a:lnTo>
                  <a:lnTo>
                    <a:pt x="119" y="151"/>
                  </a:lnTo>
                  <a:lnTo>
                    <a:pt x="107" y="121"/>
                  </a:lnTo>
                  <a:lnTo>
                    <a:pt x="97" y="121"/>
                  </a:lnTo>
                  <a:lnTo>
                    <a:pt x="97" y="125"/>
                  </a:lnTo>
                  <a:lnTo>
                    <a:pt x="80" y="125"/>
                  </a:lnTo>
                  <a:lnTo>
                    <a:pt x="80" y="95"/>
                  </a:lnTo>
                  <a:lnTo>
                    <a:pt x="143" y="95"/>
                  </a:lnTo>
                  <a:close/>
                  <a:moveTo>
                    <a:pt x="92" y="28"/>
                  </a:moveTo>
                  <a:lnTo>
                    <a:pt x="133" y="28"/>
                  </a:lnTo>
                  <a:lnTo>
                    <a:pt x="133" y="37"/>
                  </a:lnTo>
                  <a:lnTo>
                    <a:pt x="92" y="37"/>
                  </a:lnTo>
                  <a:lnTo>
                    <a:pt x="92" y="28"/>
                  </a:lnTo>
                  <a:close/>
                  <a:moveTo>
                    <a:pt x="92" y="46"/>
                  </a:moveTo>
                  <a:lnTo>
                    <a:pt x="133" y="46"/>
                  </a:lnTo>
                  <a:lnTo>
                    <a:pt x="133" y="56"/>
                  </a:lnTo>
                  <a:lnTo>
                    <a:pt x="92" y="56"/>
                  </a:lnTo>
                  <a:lnTo>
                    <a:pt x="92" y="46"/>
                  </a:lnTo>
                  <a:close/>
                  <a:moveTo>
                    <a:pt x="92" y="63"/>
                  </a:moveTo>
                  <a:lnTo>
                    <a:pt x="133" y="63"/>
                  </a:lnTo>
                  <a:lnTo>
                    <a:pt x="133" y="74"/>
                  </a:lnTo>
                  <a:lnTo>
                    <a:pt x="92" y="74"/>
                  </a:lnTo>
                  <a:lnTo>
                    <a:pt x="92" y="63"/>
                  </a:lnTo>
                  <a:close/>
                  <a:moveTo>
                    <a:pt x="8" y="75"/>
                  </a:moveTo>
                  <a:lnTo>
                    <a:pt x="8" y="24"/>
                  </a:lnTo>
                  <a:lnTo>
                    <a:pt x="83" y="24"/>
                  </a:lnTo>
                  <a:lnTo>
                    <a:pt x="83" y="75"/>
                  </a:lnTo>
                  <a:lnTo>
                    <a:pt x="8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34" name="Freeform 149">
              <a:extLst>
                <a:ext uri="{FF2B5EF4-FFF2-40B4-BE49-F238E27FC236}">
                  <a16:creationId xmlns:a16="http://schemas.microsoft.com/office/drawing/2014/main" id="{628D9E61-77A7-4919-B22B-D3AC989728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8330" y="1945898"/>
              <a:ext cx="174705" cy="102328"/>
            </a:xfrm>
            <a:custGeom>
              <a:avLst/>
              <a:gdLst>
                <a:gd name="T0" fmla="*/ 58 w 70"/>
                <a:gd name="T1" fmla="*/ 12 h 41"/>
                <a:gd name="T2" fmla="*/ 54 w 70"/>
                <a:gd name="T3" fmla="*/ 20 h 41"/>
                <a:gd name="T4" fmla="*/ 48 w 70"/>
                <a:gd name="T5" fmla="*/ 16 h 41"/>
                <a:gd name="T6" fmla="*/ 48 w 70"/>
                <a:gd name="T7" fmla="*/ 16 h 41"/>
                <a:gd name="T8" fmla="*/ 34 w 70"/>
                <a:gd name="T9" fmla="*/ 8 h 41"/>
                <a:gd name="T10" fmla="*/ 32 w 70"/>
                <a:gd name="T11" fmla="*/ 12 h 41"/>
                <a:gd name="T12" fmla="*/ 28 w 70"/>
                <a:gd name="T13" fmla="*/ 20 h 41"/>
                <a:gd name="T14" fmla="*/ 16 w 70"/>
                <a:gd name="T15" fmla="*/ 12 h 41"/>
                <a:gd name="T16" fmla="*/ 12 w 70"/>
                <a:gd name="T17" fmla="*/ 17 h 41"/>
                <a:gd name="T18" fmla="*/ 12 w 70"/>
                <a:gd name="T19" fmla="*/ 17 h 41"/>
                <a:gd name="T20" fmla="*/ 0 w 70"/>
                <a:gd name="T21" fmla="*/ 37 h 41"/>
                <a:gd name="T22" fmla="*/ 5 w 70"/>
                <a:gd name="T23" fmla="*/ 41 h 41"/>
                <a:gd name="T24" fmla="*/ 17 w 70"/>
                <a:gd name="T25" fmla="*/ 21 h 41"/>
                <a:gd name="T26" fmla="*/ 24 w 70"/>
                <a:gd name="T27" fmla="*/ 25 h 41"/>
                <a:gd name="T28" fmla="*/ 24 w 70"/>
                <a:gd name="T29" fmla="*/ 25 h 41"/>
                <a:gd name="T30" fmla="*/ 30 w 70"/>
                <a:gd name="T31" fmla="*/ 29 h 41"/>
                <a:gd name="T32" fmla="*/ 37 w 70"/>
                <a:gd name="T33" fmla="*/ 17 h 41"/>
                <a:gd name="T34" fmla="*/ 42 w 70"/>
                <a:gd name="T35" fmla="*/ 21 h 41"/>
                <a:gd name="T36" fmla="*/ 42 w 70"/>
                <a:gd name="T37" fmla="*/ 21 h 41"/>
                <a:gd name="T38" fmla="*/ 56 w 70"/>
                <a:gd name="T39" fmla="*/ 28 h 41"/>
                <a:gd name="T40" fmla="*/ 57 w 70"/>
                <a:gd name="T41" fmla="*/ 28 h 41"/>
                <a:gd name="T42" fmla="*/ 57 w 70"/>
                <a:gd name="T43" fmla="*/ 28 h 41"/>
                <a:gd name="T44" fmla="*/ 64 w 70"/>
                <a:gd name="T45" fmla="*/ 17 h 41"/>
                <a:gd name="T46" fmla="*/ 64 w 70"/>
                <a:gd name="T47" fmla="*/ 17 h 41"/>
                <a:gd name="T48" fmla="*/ 70 w 70"/>
                <a:gd name="T49" fmla="*/ 4 h 41"/>
                <a:gd name="T50" fmla="*/ 65 w 70"/>
                <a:gd name="T51" fmla="*/ 0 h 41"/>
                <a:gd name="T52" fmla="*/ 58 w 70"/>
                <a:gd name="T5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" h="41">
                  <a:moveTo>
                    <a:pt x="58" y="12"/>
                  </a:moveTo>
                  <a:lnTo>
                    <a:pt x="54" y="20"/>
                  </a:lnTo>
                  <a:lnTo>
                    <a:pt x="48" y="16"/>
                  </a:lnTo>
                  <a:lnTo>
                    <a:pt x="48" y="16"/>
                  </a:lnTo>
                  <a:lnTo>
                    <a:pt x="34" y="8"/>
                  </a:lnTo>
                  <a:lnTo>
                    <a:pt x="32" y="12"/>
                  </a:lnTo>
                  <a:lnTo>
                    <a:pt x="28" y="20"/>
                  </a:lnTo>
                  <a:lnTo>
                    <a:pt x="16" y="12"/>
                  </a:lnTo>
                  <a:lnTo>
                    <a:pt x="12" y="17"/>
                  </a:lnTo>
                  <a:lnTo>
                    <a:pt x="12" y="17"/>
                  </a:lnTo>
                  <a:lnTo>
                    <a:pt x="0" y="37"/>
                  </a:lnTo>
                  <a:lnTo>
                    <a:pt x="5" y="41"/>
                  </a:lnTo>
                  <a:lnTo>
                    <a:pt x="17" y="21"/>
                  </a:lnTo>
                  <a:lnTo>
                    <a:pt x="24" y="25"/>
                  </a:lnTo>
                  <a:lnTo>
                    <a:pt x="24" y="25"/>
                  </a:lnTo>
                  <a:lnTo>
                    <a:pt x="30" y="29"/>
                  </a:lnTo>
                  <a:lnTo>
                    <a:pt x="37" y="17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56" y="28"/>
                  </a:lnTo>
                  <a:lnTo>
                    <a:pt x="57" y="28"/>
                  </a:lnTo>
                  <a:lnTo>
                    <a:pt x="57" y="28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70" y="4"/>
                  </a:lnTo>
                  <a:lnTo>
                    <a:pt x="65" y="0"/>
                  </a:lnTo>
                  <a:lnTo>
                    <a:pt x="5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0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27A4B5BA-F523-481D-ABB6-9E3695BF5417}"/>
              </a:ext>
            </a:extLst>
          </p:cNvPr>
          <p:cNvSpPr/>
          <p:nvPr/>
        </p:nvSpPr>
        <p:spPr>
          <a:xfrm>
            <a:off x="2169840" y="2177173"/>
            <a:ext cx="2221672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5A4198A3-B6C1-4AC0-8644-AFB3A28B5115}"/>
              </a:ext>
            </a:extLst>
          </p:cNvPr>
          <p:cNvSpPr/>
          <p:nvPr/>
        </p:nvSpPr>
        <p:spPr>
          <a:xfrm>
            <a:off x="2170560" y="1895467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647EBEF0-98E8-4637-BEA5-AE3FEF97918D}"/>
              </a:ext>
            </a:extLst>
          </p:cNvPr>
          <p:cNvSpPr/>
          <p:nvPr/>
        </p:nvSpPr>
        <p:spPr>
          <a:xfrm>
            <a:off x="2169840" y="3968521"/>
            <a:ext cx="2221672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D67106F-C510-4E53-8D62-CB6F738A59D9}"/>
              </a:ext>
            </a:extLst>
          </p:cNvPr>
          <p:cNvSpPr/>
          <p:nvPr/>
        </p:nvSpPr>
        <p:spPr>
          <a:xfrm>
            <a:off x="2170560" y="3686815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1FDBB25-04FF-4A9C-B198-812DBA754903}"/>
              </a:ext>
            </a:extLst>
          </p:cNvPr>
          <p:cNvSpPr/>
          <p:nvPr/>
        </p:nvSpPr>
        <p:spPr>
          <a:xfrm>
            <a:off x="5524718" y="2177173"/>
            <a:ext cx="2221672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04C390A9-A1C2-46FB-8D0F-5ACEDFC1886A}"/>
              </a:ext>
            </a:extLst>
          </p:cNvPr>
          <p:cNvSpPr/>
          <p:nvPr/>
        </p:nvSpPr>
        <p:spPr>
          <a:xfrm>
            <a:off x="5525438" y="1895467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6C659BD9-8BAE-4D87-B7EC-69E02D7715DD}"/>
              </a:ext>
            </a:extLst>
          </p:cNvPr>
          <p:cNvSpPr/>
          <p:nvPr/>
        </p:nvSpPr>
        <p:spPr>
          <a:xfrm>
            <a:off x="5524718" y="3968521"/>
            <a:ext cx="2221672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C5E4917C-DC3C-498C-B89E-150C26D6F8EA}"/>
              </a:ext>
            </a:extLst>
          </p:cNvPr>
          <p:cNvSpPr/>
          <p:nvPr/>
        </p:nvSpPr>
        <p:spPr>
          <a:xfrm>
            <a:off x="5525438" y="3686815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A9C483A6-B666-49C5-BDE7-390AA3586D08}"/>
              </a:ext>
            </a:extLst>
          </p:cNvPr>
          <p:cNvSpPr/>
          <p:nvPr/>
        </p:nvSpPr>
        <p:spPr>
          <a:xfrm>
            <a:off x="8966741" y="2177173"/>
            <a:ext cx="2221672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9A5D47C3-8BCE-4B35-B4A6-DC6D43658D79}"/>
              </a:ext>
            </a:extLst>
          </p:cNvPr>
          <p:cNvSpPr/>
          <p:nvPr/>
        </p:nvSpPr>
        <p:spPr>
          <a:xfrm>
            <a:off x="8967461" y="1895467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86510E4C-8035-439F-8455-BA86007A2AE4}"/>
              </a:ext>
            </a:extLst>
          </p:cNvPr>
          <p:cNvSpPr/>
          <p:nvPr/>
        </p:nvSpPr>
        <p:spPr>
          <a:xfrm>
            <a:off x="8966741" y="3968521"/>
            <a:ext cx="2221672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628539E-9634-4AA3-BDAF-382E91A1B4D0}"/>
              </a:ext>
            </a:extLst>
          </p:cNvPr>
          <p:cNvSpPr/>
          <p:nvPr/>
        </p:nvSpPr>
        <p:spPr>
          <a:xfrm>
            <a:off x="8967461" y="3686815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50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8845055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B962E4A8-C797-44BC-986E-BE436668CD47}"/>
              </a:ext>
            </a:extLst>
          </p:cNvPr>
          <p:cNvGrpSpPr/>
          <p:nvPr/>
        </p:nvGrpSpPr>
        <p:grpSpPr>
          <a:xfrm>
            <a:off x="6736850" y="2214311"/>
            <a:ext cx="3895456" cy="3850587"/>
            <a:chOff x="6169542" y="1314010"/>
            <a:chExt cx="4580220" cy="4527464"/>
          </a:xfrm>
        </p:grpSpPr>
        <p:sp>
          <p:nvSpPr>
            <p:cNvPr id="6" name="Forma libre 9">
              <a:extLst>
                <a:ext uri="{FF2B5EF4-FFF2-40B4-BE49-F238E27FC236}">
                  <a16:creationId xmlns:a16="http://schemas.microsoft.com/office/drawing/2014/main" id="{15C91FFA-BCD2-44A1-83D6-FD95BAAD7CB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716036" y="1314010"/>
              <a:ext cx="1513753" cy="1734366"/>
            </a:xfrm>
            <a:custGeom>
              <a:avLst/>
              <a:gdLst>
                <a:gd name="connsiteX0" fmla="*/ 1710190 w 3420380"/>
                <a:gd name="connsiteY0" fmla="*/ 0 h 3918864"/>
                <a:gd name="connsiteX1" fmla="*/ 3420380 w 3420380"/>
                <a:gd name="connsiteY1" fmla="*/ 1710190 h 3918864"/>
                <a:gd name="connsiteX2" fmla="*/ 1710190 w 3420380"/>
                <a:gd name="connsiteY2" fmla="*/ 3420380 h 3918864"/>
                <a:gd name="connsiteX3" fmla="*/ 1201632 w 3420380"/>
                <a:gd name="connsiteY3" fmla="*/ 3343494 h 3918864"/>
                <a:gd name="connsiteX4" fmla="*/ 1144146 w 3420380"/>
                <a:gd name="connsiteY4" fmla="*/ 3322453 h 3918864"/>
                <a:gd name="connsiteX5" fmla="*/ 1141000 w 3420380"/>
                <a:gd name="connsiteY5" fmla="*/ 3393625 h 3918864"/>
                <a:gd name="connsiteX6" fmla="*/ 1217887 w 3420380"/>
                <a:gd name="connsiteY6" fmla="*/ 3902184 h 3918864"/>
                <a:gd name="connsiteX7" fmla="*/ 1223992 w 3420380"/>
                <a:gd name="connsiteY7" fmla="*/ 3918864 h 3918864"/>
                <a:gd name="connsiteX8" fmla="*/ 1220300 w 3420380"/>
                <a:gd name="connsiteY8" fmla="*/ 3916708 h 3918864"/>
                <a:gd name="connsiteX9" fmla="*/ 0 w 3420380"/>
                <a:gd name="connsiteY9" fmla="*/ 1710191 h 3918864"/>
                <a:gd name="connsiteX10" fmla="*/ 0 w 3420380"/>
                <a:gd name="connsiteY10" fmla="*/ 1710190 h 3918864"/>
                <a:gd name="connsiteX11" fmla="*/ 1710190 w 3420380"/>
                <a:gd name="connsiteY11" fmla="*/ 0 h 3918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20380" h="3918864">
                  <a:moveTo>
                    <a:pt x="1710190" y="0"/>
                  </a:moveTo>
                  <a:cubicBezTo>
                    <a:pt x="2654702" y="0"/>
                    <a:pt x="3420380" y="765678"/>
                    <a:pt x="3420380" y="1710190"/>
                  </a:cubicBezTo>
                  <a:cubicBezTo>
                    <a:pt x="3420380" y="2654702"/>
                    <a:pt x="2654702" y="3420380"/>
                    <a:pt x="1710190" y="3420380"/>
                  </a:cubicBezTo>
                  <a:cubicBezTo>
                    <a:pt x="1533094" y="3420380"/>
                    <a:pt x="1362285" y="3393462"/>
                    <a:pt x="1201632" y="3343494"/>
                  </a:cubicBezTo>
                  <a:lnTo>
                    <a:pt x="1144146" y="3322453"/>
                  </a:lnTo>
                  <a:lnTo>
                    <a:pt x="1141000" y="3393625"/>
                  </a:lnTo>
                  <a:cubicBezTo>
                    <a:pt x="1141000" y="3570721"/>
                    <a:pt x="1167918" y="3741530"/>
                    <a:pt x="1217887" y="3902184"/>
                  </a:cubicBezTo>
                  <a:lnTo>
                    <a:pt x="1223992" y="3918864"/>
                  </a:lnTo>
                  <a:lnTo>
                    <a:pt x="1220300" y="3916708"/>
                  </a:lnTo>
                  <a:cubicBezTo>
                    <a:pt x="484059" y="3438513"/>
                    <a:pt x="0" y="2628699"/>
                    <a:pt x="0" y="1710191"/>
                  </a:cubicBezTo>
                  <a:lnTo>
                    <a:pt x="0" y="1710190"/>
                  </a:lnTo>
                  <a:cubicBezTo>
                    <a:pt x="0" y="765678"/>
                    <a:pt x="765678" y="0"/>
                    <a:pt x="1710190" y="0"/>
                  </a:cubicBezTo>
                  <a:close/>
                </a:path>
              </a:pathLst>
            </a:custGeom>
            <a:solidFill>
              <a:srgbClr val="5066E9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algn="ctr"/>
              <a:endParaRPr lang="es-ES" sz="9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7" name="Forma libre 10">
              <a:extLst>
                <a:ext uri="{FF2B5EF4-FFF2-40B4-BE49-F238E27FC236}">
                  <a16:creationId xmlns:a16="http://schemas.microsoft.com/office/drawing/2014/main" id="{65678E2C-E0F9-4148-A32D-B897E040D192}"/>
                </a:ext>
              </a:extLst>
            </p:cNvPr>
            <p:cNvSpPr>
              <a:spLocks noChangeAspect="1"/>
            </p:cNvSpPr>
            <p:nvPr/>
          </p:nvSpPr>
          <p:spPr bwMode="auto">
            <a:xfrm rot="5400000">
              <a:off x="9106919" y="2727974"/>
              <a:ext cx="1513753" cy="1734366"/>
            </a:xfrm>
            <a:custGeom>
              <a:avLst/>
              <a:gdLst>
                <a:gd name="connsiteX0" fmla="*/ 1710190 w 3420380"/>
                <a:gd name="connsiteY0" fmla="*/ 0 h 3918864"/>
                <a:gd name="connsiteX1" fmla="*/ 3420380 w 3420380"/>
                <a:gd name="connsiteY1" fmla="*/ 1710190 h 3918864"/>
                <a:gd name="connsiteX2" fmla="*/ 1710190 w 3420380"/>
                <a:gd name="connsiteY2" fmla="*/ 3420380 h 3918864"/>
                <a:gd name="connsiteX3" fmla="*/ 1201632 w 3420380"/>
                <a:gd name="connsiteY3" fmla="*/ 3343494 h 3918864"/>
                <a:gd name="connsiteX4" fmla="*/ 1144146 w 3420380"/>
                <a:gd name="connsiteY4" fmla="*/ 3322453 h 3918864"/>
                <a:gd name="connsiteX5" fmla="*/ 1141000 w 3420380"/>
                <a:gd name="connsiteY5" fmla="*/ 3393625 h 3918864"/>
                <a:gd name="connsiteX6" fmla="*/ 1217887 w 3420380"/>
                <a:gd name="connsiteY6" fmla="*/ 3902184 h 3918864"/>
                <a:gd name="connsiteX7" fmla="*/ 1223992 w 3420380"/>
                <a:gd name="connsiteY7" fmla="*/ 3918864 h 3918864"/>
                <a:gd name="connsiteX8" fmla="*/ 1220300 w 3420380"/>
                <a:gd name="connsiteY8" fmla="*/ 3916708 h 3918864"/>
                <a:gd name="connsiteX9" fmla="*/ 0 w 3420380"/>
                <a:gd name="connsiteY9" fmla="*/ 1710191 h 3918864"/>
                <a:gd name="connsiteX10" fmla="*/ 0 w 3420380"/>
                <a:gd name="connsiteY10" fmla="*/ 1710190 h 3918864"/>
                <a:gd name="connsiteX11" fmla="*/ 1710190 w 3420380"/>
                <a:gd name="connsiteY11" fmla="*/ 0 h 3918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20380" h="3918864">
                  <a:moveTo>
                    <a:pt x="1710190" y="0"/>
                  </a:moveTo>
                  <a:cubicBezTo>
                    <a:pt x="2654702" y="0"/>
                    <a:pt x="3420380" y="765678"/>
                    <a:pt x="3420380" y="1710190"/>
                  </a:cubicBezTo>
                  <a:cubicBezTo>
                    <a:pt x="3420380" y="2654702"/>
                    <a:pt x="2654702" y="3420380"/>
                    <a:pt x="1710190" y="3420380"/>
                  </a:cubicBezTo>
                  <a:cubicBezTo>
                    <a:pt x="1533094" y="3420380"/>
                    <a:pt x="1362285" y="3393462"/>
                    <a:pt x="1201632" y="3343494"/>
                  </a:cubicBezTo>
                  <a:lnTo>
                    <a:pt x="1144146" y="3322453"/>
                  </a:lnTo>
                  <a:lnTo>
                    <a:pt x="1141000" y="3393625"/>
                  </a:lnTo>
                  <a:cubicBezTo>
                    <a:pt x="1141000" y="3570721"/>
                    <a:pt x="1167918" y="3741530"/>
                    <a:pt x="1217887" y="3902184"/>
                  </a:cubicBezTo>
                  <a:lnTo>
                    <a:pt x="1223992" y="3918864"/>
                  </a:lnTo>
                  <a:lnTo>
                    <a:pt x="1220300" y="3916708"/>
                  </a:lnTo>
                  <a:cubicBezTo>
                    <a:pt x="484059" y="3438513"/>
                    <a:pt x="0" y="2628699"/>
                    <a:pt x="0" y="1710191"/>
                  </a:cubicBezTo>
                  <a:lnTo>
                    <a:pt x="0" y="1710190"/>
                  </a:lnTo>
                  <a:cubicBezTo>
                    <a:pt x="0" y="765678"/>
                    <a:pt x="765678" y="0"/>
                    <a:pt x="1710190" y="0"/>
                  </a:cubicBezTo>
                  <a:close/>
                </a:path>
              </a:pathLst>
            </a:custGeom>
            <a:solidFill>
              <a:srgbClr val="D6DBFA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algn="ctr"/>
              <a:endParaRPr lang="es-ES" sz="9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8" name="Forma libre 11">
              <a:extLst>
                <a:ext uri="{FF2B5EF4-FFF2-40B4-BE49-F238E27FC236}">
                  <a16:creationId xmlns:a16="http://schemas.microsoft.com/office/drawing/2014/main" id="{23A9E9B6-3AAF-4702-97C6-8E76047DC754}"/>
                </a:ext>
              </a:extLst>
            </p:cNvPr>
            <p:cNvSpPr>
              <a:spLocks noChangeAspect="1"/>
            </p:cNvSpPr>
            <p:nvPr/>
          </p:nvSpPr>
          <p:spPr bwMode="auto">
            <a:xfrm rot="10800000">
              <a:off x="7712862" y="4107108"/>
              <a:ext cx="1513753" cy="1734366"/>
            </a:xfrm>
            <a:custGeom>
              <a:avLst/>
              <a:gdLst>
                <a:gd name="connsiteX0" fmla="*/ 1710190 w 3420380"/>
                <a:gd name="connsiteY0" fmla="*/ 0 h 3918864"/>
                <a:gd name="connsiteX1" fmla="*/ 3420380 w 3420380"/>
                <a:gd name="connsiteY1" fmla="*/ 1710190 h 3918864"/>
                <a:gd name="connsiteX2" fmla="*/ 1710190 w 3420380"/>
                <a:gd name="connsiteY2" fmla="*/ 3420380 h 3918864"/>
                <a:gd name="connsiteX3" fmla="*/ 1201632 w 3420380"/>
                <a:gd name="connsiteY3" fmla="*/ 3343494 h 3918864"/>
                <a:gd name="connsiteX4" fmla="*/ 1144146 w 3420380"/>
                <a:gd name="connsiteY4" fmla="*/ 3322453 h 3918864"/>
                <a:gd name="connsiteX5" fmla="*/ 1141000 w 3420380"/>
                <a:gd name="connsiteY5" fmla="*/ 3393625 h 3918864"/>
                <a:gd name="connsiteX6" fmla="*/ 1217887 w 3420380"/>
                <a:gd name="connsiteY6" fmla="*/ 3902184 h 3918864"/>
                <a:gd name="connsiteX7" fmla="*/ 1223992 w 3420380"/>
                <a:gd name="connsiteY7" fmla="*/ 3918864 h 3918864"/>
                <a:gd name="connsiteX8" fmla="*/ 1220300 w 3420380"/>
                <a:gd name="connsiteY8" fmla="*/ 3916708 h 3918864"/>
                <a:gd name="connsiteX9" fmla="*/ 0 w 3420380"/>
                <a:gd name="connsiteY9" fmla="*/ 1710191 h 3918864"/>
                <a:gd name="connsiteX10" fmla="*/ 0 w 3420380"/>
                <a:gd name="connsiteY10" fmla="*/ 1710190 h 3918864"/>
                <a:gd name="connsiteX11" fmla="*/ 1710190 w 3420380"/>
                <a:gd name="connsiteY11" fmla="*/ 0 h 3918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20380" h="3918864">
                  <a:moveTo>
                    <a:pt x="1710190" y="0"/>
                  </a:moveTo>
                  <a:cubicBezTo>
                    <a:pt x="2654702" y="0"/>
                    <a:pt x="3420380" y="765678"/>
                    <a:pt x="3420380" y="1710190"/>
                  </a:cubicBezTo>
                  <a:cubicBezTo>
                    <a:pt x="3420380" y="2654702"/>
                    <a:pt x="2654702" y="3420380"/>
                    <a:pt x="1710190" y="3420380"/>
                  </a:cubicBezTo>
                  <a:cubicBezTo>
                    <a:pt x="1533094" y="3420380"/>
                    <a:pt x="1362285" y="3393462"/>
                    <a:pt x="1201632" y="3343494"/>
                  </a:cubicBezTo>
                  <a:lnTo>
                    <a:pt x="1144146" y="3322453"/>
                  </a:lnTo>
                  <a:lnTo>
                    <a:pt x="1141000" y="3393625"/>
                  </a:lnTo>
                  <a:cubicBezTo>
                    <a:pt x="1141000" y="3570721"/>
                    <a:pt x="1167918" y="3741530"/>
                    <a:pt x="1217887" y="3902184"/>
                  </a:cubicBezTo>
                  <a:lnTo>
                    <a:pt x="1223992" y="3918864"/>
                  </a:lnTo>
                  <a:lnTo>
                    <a:pt x="1220300" y="3916708"/>
                  </a:lnTo>
                  <a:cubicBezTo>
                    <a:pt x="484059" y="3438513"/>
                    <a:pt x="0" y="2628699"/>
                    <a:pt x="0" y="1710191"/>
                  </a:cubicBezTo>
                  <a:lnTo>
                    <a:pt x="0" y="1710190"/>
                  </a:lnTo>
                  <a:cubicBezTo>
                    <a:pt x="0" y="765678"/>
                    <a:pt x="765678" y="0"/>
                    <a:pt x="1710190" y="0"/>
                  </a:cubicBezTo>
                  <a:close/>
                </a:path>
              </a:pathLst>
            </a:custGeom>
            <a:solidFill>
              <a:srgbClr val="5066E9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algn="ctr"/>
              <a:endParaRPr lang="es-ES" sz="90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9" name="Forma libre 12">
              <a:extLst>
                <a:ext uri="{FF2B5EF4-FFF2-40B4-BE49-F238E27FC236}">
                  <a16:creationId xmlns:a16="http://schemas.microsoft.com/office/drawing/2014/main" id="{FC0287B1-4311-4CCF-B661-FD68F51DE418}"/>
                </a:ext>
              </a:extLst>
            </p:cNvPr>
            <p:cNvSpPr>
              <a:spLocks noChangeAspect="1"/>
            </p:cNvSpPr>
            <p:nvPr/>
          </p:nvSpPr>
          <p:spPr bwMode="auto">
            <a:xfrm rot="16200000">
              <a:off x="6318806" y="2727974"/>
              <a:ext cx="1513753" cy="1734366"/>
            </a:xfrm>
            <a:custGeom>
              <a:avLst/>
              <a:gdLst>
                <a:gd name="connsiteX0" fmla="*/ 1710190 w 3420380"/>
                <a:gd name="connsiteY0" fmla="*/ 0 h 3918864"/>
                <a:gd name="connsiteX1" fmla="*/ 3420380 w 3420380"/>
                <a:gd name="connsiteY1" fmla="*/ 1710190 h 3918864"/>
                <a:gd name="connsiteX2" fmla="*/ 1710190 w 3420380"/>
                <a:gd name="connsiteY2" fmla="*/ 3420380 h 3918864"/>
                <a:gd name="connsiteX3" fmla="*/ 1201632 w 3420380"/>
                <a:gd name="connsiteY3" fmla="*/ 3343494 h 3918864"/>
                <a:gd name="connsiteX4" fmla="*/ 1144146 w 3420380"/>
                <a:gd name="connsiteY4" fmla="*/ 3322453 h 3918864"/>
                <a:gd name="connsiteX5" fmla="*/ 1141000 w 3420380"/>
                <a:gd name="connsiteY5" fmla="*/ 3393625 h 3918864"/>
                <a:gd name="connsiteX6" fmla="*/ 1217887 w 3420380"/>
                <a:gd name="connsiteY6" fmla="*/ 3902184 h 3918864"/>
                <a:gd name="connsiteX7" fmla="*/ 1223992 w 3420380"/>
                <a:gd name="connsiteY7" fmla="*/ 3918864 h 3918864"/>
                <a:gd name="connsiteX8" fmla="*/ 1220300 w 3420380"/>
                <a:gd name="connsiteY8" fmla="*/ 3916708 h 3918864"/>
                <a:gd name="connsiteX9" fmla="*/ 0 w 3420380"/>
                <a:gd name="connsiteY9" fmla="*/ 1710191 h 3918864"/>
                <a:gd name="connsiteX10" fmla="*/ 0 w 3420380"/>
                <a:gd name="connsiteY10" fmla="*/ 1710190 h 3918864"/>
                <a:gd name="connsiteX11" fmla="*/ 1710190 w 3420380"/>
                <a:gd name="connsiteY11" fmla="*/ 0 h 3918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20380" h="3918864">
                  <a:moveTo>
                    <a:pt x="1710190" y="0"/>
                  </a:moveTo>
                  <a:cubicBezTo>
                    <a:pt x="2654702" y="0"/>
                    <a:pt x="3420380" y="765678"/>
                    <a:pt x="3420380" y="1710190"/>
                  </a:cubicBezTo>
                  <a:cubicBezTo>
                    <a:pt x="3420380" y="2654702"/>
                    <a:pt x="2654702" y="3420380"/>
                    <a:pt x="1710190" y="3420380"/>
                  </a:cubicBezTo>
                  <a:cubicBezTo>
                    <a:pt x="1533094" y="3420380"/>
                    <a:pt x="1362285" y="3393462"/>
                    <a:pt x="1201632" y="3343494"/>
                  </a:cubicBezTo>
                  <a:lnTo>
                    <a:pt x="1144146" y="3322453"/>
                  </a:lnTo>
                  <a:lnTo>
                    <a:pt x="1141000" y="3393625"/>
                  </a:lnTo>
                  <a:cubicBezTo>
                    <a:pt x="1141000" y="3570721"/>
                    <a:pt x="1167918" y="3741530"/>
                    <a:pt x="1217887" y="3902184"/>
                  </a:cubicBezTo>
                  <a:lnTo>
                    <a:pt x="1223992" y="3918864"/>
                  </a:lnTo>
                  <a:lnTo>
                    <a:pt x="1220300" y="3916708"/>
                  </a:lnTo>
                  <a:cubicBezTo>
                    <a:pt x="484059" y="3438513"/>
                    <a:pt x="0" y="2628699"/>
                    <a:pt x="0" y="1710191"/>
                  </a:cubicBezTo>
                  <a:lnTo>
                    <a:pt x="0" y="1710190"/>
                  </a:lnTo>
                  <a:cubicBezTo>
                    <a:pt x="0" y="765678"/>
                    <a:pt x="765678" y="0"/>
                    <a:pt x="1710190" y="0"/>
                  </a:cubicBezTo>
                  <a:close/>
                </a:path>
              </a:pathLst>
            </a:custGeom>
            <a:solidFill>
              <a:srgbClr val="D6DBFA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algn="ctr"/>
              <a:endParaRPr lang="es-ES" sz="900" dirty="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grpSp>
          <p:nvGrpSpPr>
            <p:cNvPr id="10" name="Group 47">
              <a:extLst>
                <a:ext uri="{FF2B5EF4-FFF2-40B4-BE49-F238E27FC236}">
                  <a16:creationId xmlns:a16="http://schemas.microsoft.com/office/drawing/2014/main" id="{3AAAA427-C1D7-4FF9-A167-20E9419EFDC2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8253638" y="3427219"/>
              <a:ext cx="432201" cy="393019"/>
              <a:chOff x="9359" y="1582"/>
              <a:chExt cx="364" cy="331"/>
            </a:xfrm>
            <a:solidFill>
              <a:schemeClr val="accent1"/>
            </a:solidFill>
            <a:effectLst/>
          </p:grpSpPr>
          <p:sp>
            <p:nvSpPr>
              <p:cNvPr id="42" name="Freeform 49">
                <a:extLst>
                  <a:ext uri="{FF2B5EF4-FFF2-40B4-BE49-F238E27FC236}">
                    <a16:creationId xmlns:a16="http://schemas.microsoft.com/office/drawing/2014/main" id="{B14E8347-DCFD-4A6E-BB30-2E4AD9AC3E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1" y="1624"/>
                <a:ext cx="74" cy="73"/>
              </a:xfrm>
              <a:custGeom>
                <a:avLst/>
                <a:gdLst>
                  <a:gd name="T0" fmla="*/ 603 w 660"/>
                  <a:gd name="T1" fmla="*/ 0 h 660"/>
                  <a:gd name="T2" fmla="*/ 621 w 660"/>
                  <a:gd name="T3" fmla="*/ 2 h 660"/>
                  <a:gd name="T4" fmla="*/ 637 w 660"/>
                  <a:gd name="T5" fmla="*/ 11 h 660"/>
                  <a:gd name="T6" fmla="*/ 649 w 660"/>
                  <a:gd name="T7" fmla="*/ 23 h 660"/>
                  <a:gd name="T8" fmla="*/ 657 w 660"/>
                  <a:gd name="T9" fmla="*/ 39 h 660"/>
                  <a:gd name="T10" fmla="*/ 660 w 660"/>
                  <a:gd name="T11" fmla="*/ 57 h 660"/>
                  <a:gd name="T12" fmla="*/ 657 w 660"/>
                  <a:gd name="T13" fmla="*/ 75 h 660"/>
                  <a:gd name="T14" fmla="*/ 649 w 660"/>
                  <a:gd name="T15" fmla="*/ 91 h 660"/>
                  <a:gd name="T16" fmla="*/ 637 w 660"/>
                  <a:gd name="T17" fmla="*/ 103 h 660"/>
                  <a:gd name="T18" fmla="*/ 621 w 660"/>
                  <a:gd name="T19" fmla="*/ 112 h 660"/>
                  <a:gd name="T20" fmla="*/ 603 w 660"/>
                  <a:gd name="T21" fmla="*/ 114 h 660"/>
                  <a:gd name="T22" fmla="*/ 550 w 660"/>
                  <a:gd name="T23" fmla="*/ 117 h 660"/>
                  <a:gd name="T24" fmla="*/ 498 w 660"/>
                  <a:gd name="T25" fmla="*/ 126 h 660"/>
                  <a:gd name="T26" fmla="*/ 448 w 660"/>
                  <a:gd name="T27" fmla="*/ 139 h 660"/>
                  <a:gd name="T28" fmla="*/ 401 w 660"/>
                  <a:gd name="T29" fmla="*/ 158 h 660"/>
                  <a:gd name="T30" fmla="*/ 357 w 660"/>
                  <a:gd name="T31" fmla="*/ 181 h 660"/>
                  <a:gd name="T32" fmla="*/ 315 w 660"/>
                  <a:gd name="T33" fmla="*/ 208 h 660"/>
                  <a:gd name="T34" fmla="*/ 276 w 660"/>
                  <a:gd name="T35" fmla="*/ 241 h 660"/>
                  <a:gd name="T36" fmla="*/ 241 w 660"/>
                  <a:gd name="T37" fmla="*/ 276 h 660"/>
                  <a:gd name="T38" fmla="*/ 209 w 660"/>
                  <a:gd name="T39" fmla="*/ 315 h 660"/>
                  <a:gd name="T40" fmla="*/ 181 w 660"/>
                  <a:gd name="T41" fmla="*/ 356 h 660"/>
                  <a:gd name="T42" fmla="*/ 158 w 660"/>
                  <a:gd name="T43" fmla="*/ 401 h 660"/>
                  <a:gd name="T44" fmla="*/ 139 w 660"/>
                  <a:gd name="T45" fmla="*/ 448 h 660"/>
                  <a:gd name="T46" fmla="*/ 126 w 660"/>
                  <a:gd name="T47" fmla="*/ 498 h 660"/>
                  <a:gd name="T48" fmla="*/ 117 w 660"/>
                  <a:gd name="T49" fmla="*/ 550 h 660"/>
                  <a:gd name="T50" fmla="*/ 115 w 660"/>
                  <a:gd name="T51" fmla="*/ 603 h 660"/>
                  <a:gd name="T52" fmla="*/ 112 w 660"/>
                  <a:gd name="T53" fmla="*/ 621 h 660"/>
                  <a:gd name="T54" fmla="*/ 104 w 660"/>
                  <a:gd name="T55" fmla="*/ 637 h 660"/>
                  <a:gd name="T56" fmla="*/ 91 w 660"/>
                  <a:gd name="T57" fmla="*/ 649 h 660"/>
                  <a:gd name="T58" fmla="*/ 75 w 660"/>
                  <a:gd name="T59" fmla="*/ 657 h 660"/>
                  <a:gd name="T60" fmla="*/ 57 w 660"/>
                  <a:gd name="T61" fmla="*/ 660 h 660"/>
                  <a:gd name="T62" fmla="*/ 39 w 660"/>
                  <a:gd name="T63" fmla="*/ 657 h 660"/>
                  <a:gd name="T64" fmla="*/ 23 w 660"/>
                  <a:gd name="T65" fmla="*/ 649 h 660"/>
                  <a:gd name="T66" fmla="*/ 11 w 660"/>
                  <a:gd name="T67" fmla="*/ 637 h 660"/>
                  <a:gd name="T68" fmla="*/ 3 w 660"/>
                  <a:gd name="T69" fmla="*/ 621 h 660"/>
                  <a:gd name="T70" fmla="*/ 0 w 660"/>
                  <a:gd name="T71" fmla="*/ 603 h 660"/>
                  <a:gd name="T72" fmla="*/ 3 w 660"/>
                  <a:gd name="T73" fmla="*/ 541 h 660"/>
                  <a:gd name="T74" fmla="*/ 12 w 660"/>
                  <a:gd name="T75" fmla="*/ 481 h 660"/>
                  <a:gd name="T76" fmla="*/ 27 w 660"/>
                  <a:gd name="T77" fmla="*/ 423 h 660"/>
                  <a:gd name="T78" fmla="*/ 47 w 660"/>
                  <a:gd name="T79" fmla="*/ 368 h 660"/>
                  <a:gd name="T80" fmla="*/ 72 w 660"/>
                  <a:gd name="T81" fmla="*/ 315 h 660"/>
                  <a:gd name="T82" fmla="*/ 103 w 660"/>
                  <a:gd name="T83" fmla="*/ 266 h 660"/>
                  <a:gd name="T84" fmla="*/ 137 w 660"/>
                  <a:gd name="T85" fmla="*/ 219 h 660"/>
                  <a:gd name="T86" fmla="*/ 176 w 660"/>
                  <a:gd name="T87" fmla="*/ 176 h 660"/>
                  <a:gd name="T88" fmla="*/ 219 w 660"/>
                  <a:gd name="T89" fmla="*/ 137 h 660"/>
                  <a:gd name="T90" fmla="*/ 266 w 660"/>
                  <a:gd name="T91" fmla="*/ 102 h 660"/>
                  <a:gd name="T92" fmla="*/ 316 w 660"/>
                  <a:gd name="T93" fmla="*/ 72 h 660"/>
                  <a:gd name="T94" fmla="*/ 368 w 660"/>
                  <a:gd name="T95" fmla="*/ 47 h 660"/>
                  <a:gd name="T96" fmla="*/ 423 w 660"/>
                  <a:gd name="T97" fmla="*/ 27 h 660"/>
                  <a:gd name="T98" fmla="*/ 481 w 660"/>
                  <a:gd name="T99" fmla="*/ 12 h 660"/>
                  <a:gd name="T100" fmla="*/ 541 w 660"/>
                  <a:gd name="T101" fmla="*/ 3 h 660"/>
                  <a:gd name="T102" fmla="*/ 603 w 660"/>
                  <a:gd name="T103" fmla="*/ 0 h 6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60" h="660">
                    <a:moveTo>
                      <a:pt x="603" y="0"/>
                    </a:moveTo>
                    <a:lnTo>
                      <a:pt x="621" y="2"/>
                    </a:lnTo>
                    <a:lnTo>
                      <a:pt x="637" y="11"/>
                    </a:lnTo>
                    <a:lnTo>
                      <a:pt x="649" y="23"/>
                    </a:lnTo>
                    <a:lnTo>
                      <a:pt x="657" y="39"/>
                    </a:lnTo>
                    <a:lnTo>
                      <a:pt x="660" y="57"/>
                    </a:lnTo>
                    <a:lnTo>
                      <a:pt x="657" y="75"/>
                    </a:lnTo>
                    <a:lnTo>
                      <a:pt x="649" y="91"/>
                    </a:lnTo>
                    <a:lnTo>
                      <a:pt x="637" y="103"/>
                    </a:lnTo>
                    <a:lnTo>
                      <a:pt x="621" y="112"/>
                    </a:lnTo>
                    <a:lnTo>
                      <a:pt x="603" y="114"/>
                    </a:lnTo>
                    <a:lnTo>
                      <a:pt x="550" y="117"/>
                    </a:lnTo>
                    <a:lnTo>
                      <a:pt x="498" y="126"/>
                    </a:lnTo>
                    <a:lnTo>
                      <a:pt x="448" y="139"/>
                    </a:lnTo>
                    <a:lnTo>
                      <a:pt x="401" y="158"/>
                    </a:lnTo>
                    <a:lnTo>
                      <a:pt x="357" y="181"/>
                    </a:lnTo>
                    <a:lnTo>
                      <a:pt x="315" y="208"/>
                    </a:lnTo>
                    <a:lnTo>
                      <a:pt x="276" y="241"/>
                    </a:lnTo>
                    <a:lnTo>
                      <a:pt x="241" y="276"/>
                    </a:lnTo>
                    <a:lnTo>
                      <a:pt x="209" y="315"/>
                    </a:lnTo>
                    <a:lnTo>
                      <a:pt x="181" y="356"/>
                    </a:lnTo>
                    <a:lnTo>
                      <a:pt x="158" y="401"/>
                    </a:lnTo>
                    <a:lnTo>
                      <a:pt x="139" y="448"/>
                    </a:lnTo>
                    <a:lnTo>
                      <a:pt x="126" y="498"/>
                    </a:lnTo>
                    <a:lnTo>
                      <a:pt x="117" y="550"/>
                    </a:lnTo>
                    <a:lnTo>
                      <a:pt x="115" y="603"/>
                    </a:lnTo>
                    <a:lnTo>
                      <a:pt x="112" y="621"/>
                    </a:lnTo>
                    <a:lnTo>
                      <a:pt x="104" y="637"/>
                    </a:lnTo>
                    <a:lnTo>
                      <a:pt x="91" y="649"/>
                    </a:lnTo>
                    <a:lnTo>
                      <a:pt x="75" y="657"/>
                    </a:lnTo>
                    <a:lnTo>
                      <a:pt x="57" y="660"/>
                    </a:lnTo>
                    <a:lnTo>
                      <a:pt x="39" y="657"/>
                    </a:lnTo>
                    <a:lnTo>
                      <a:pt x="23" y="649"/>
                    </a:lnTo>
                    <a:lnTo>
                      <a:pt x="11" y="637"/>
                    </a:lnTo>
                    <a:lnTo>
                      <a:pt x="3" y="621"/>
                    </a:lnTo>
                    <a:lnTo>
                      <a:pt x="0" y="603"/>
                    </a:lnTo>
                    <a:lnTo>
                      <a:pt x="3" y="541"/>
                    </a:lnTo>
                    <a:lnTo>
                      <a:pt x="12" y="481"/>
                    </a:lnTo>
                    <a:lnTo>
                      <a:pt x="27" y="423"/>
                    </a:lnTo>
                    <a:lnTo>
                      <a:pt x="47" y="368"/>
                    </a:lnTo>
                    <a:lnTo>
                      <a:pt x="72" y="315"/>
                    </a:lnTo>
                    <a:lnTo>
                      <a:pt x="103" y="266"/>
                    </a:lnTo>
                    <a:lnTo>
                      <a:pt x="137" y="219"/>
                    </a:lnTo>
                    <a:lnTo>
                      <a:pt x="176" y="176"/>
                    </a:lnTo>
                    <a:lnTo>
                      <a:pt x="219" y="137"/>
                    </a:lnTo>
                    <a:lnTo>
                      <a:pt x="266" y="102"/>
                    </a:lnTo>
                    <a:lnTo>
                      <a:pt x="316" y="72"/>
                    </a:lnTo>
                    <a:lnTo>
                      <a:pt x="368" y="47"/>
                    </a:lnTo>
                    <a:lnTo>
                      <a:pt x="423" y="27"/>
                    </a:lnTo>
                    <a:lnTo>
                      <a:pt x="481" y="12"/>
                    </a:lnTo>
                    <a:lnTo>
                      <a:pt x="541" y="3"/>
                    </a:lnTo>
                    <a:lnTo>
                      <a:pt x="60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43" name="Freeform 50">
                <a:extLst>
                  <a:ext uri="{FF2B5EF4-FFF2-40B4-BE49-F238E27FC236}">
                    <a16:creationId xmlns:a16="http://schemas.microsoft.com/office/drawing/2014/main" id="{D78B0BBF-5053-49F2-955D-0E8260E92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4" y="1593"/>
                <a:ext cx="196" cy="224"/>
              </a:xfrm>
              <a:custGeom>
                <a:avLst/>
                <a:gdLst>
                  <a:gd name="T0" fmla="*/ 1094 w 1765"/>
                  <a:gd name="T1" fmla="*/ 26 h 2024"/>
                  <a:gd name="T2" fmla="*/ 1347 w 1765"/>
                  <a:gd name="T3" fmla="*/ 132 h 2024"/>
                  <a:gd name="T4" fmla="*/ 1552 w 1765"/>
                  <a:gd name="T5" fmla="*/ 308 h 2024"/>
                  <a:gd name="T6" fmla="*/ 1696 w 1765"/>
                  <a:gd name="T7" fmla="*/ 540 h 2024"/>
                  <a:gd name="T8" fmla="*/ 1762 w 1765"/>
                  <a:gd name="T9" fmla="*/ 811 h 2024"/>
                  <a:gd name="T10" fmla="*/ 1744 w 1765"/>
                  <a:gd name="T11" fmla="*/ 1075 h 2024"/>
                  <a:gd name="T12" fmla="*/ 1654 w 1765"/>
                  <a:gd name="T13" fmla="*/ 1313 h 2024"/>
                  <a:gd name="T14" fmla="*/ 1515 w 1765"/>
                  <a:gd name="T15" fmla="*/ 1520 h 2024"/>
                  <a:gd name="T16" fmla="*/ 1430 w 1765"/>
                  <a:gd name="T17" fmla="*/ 1688 h 2024"/>
                  <a:gd name="T18" fmla="*/ 1393 w 1765"/>
                  <a:gd name="T19" fmla="*/ 1813 h 2024"/>
                  <a:gd name="T20" fmla="*/ 1387 w 1765"/>
                  <a:gd name="T21" fmla="*/ 1896 h 2024"/>
                  <a:gd name="T22" fmla="*/ 1393 w 1765"/>
                  <a:gd name="T23" fmla="*/ 1938 h 2024"/>
                  <a:gd name="T24" fmla="*/ 1399 w 1765"/>
                  <a:gd name="T25" fmla="*/ 1973 h 2024"/>
                  <a:gd name="T26" fmla="*/ 1366 w 1765"/>
                  <a:gd name="T27" fmla="*/ 2018 h 2024"/>
                  <a:gd name="T28" fmla="*/ 1310 w 1765"/>
                  <a:gd name="T29" fmla="*/ 2014 h 2024"/>
                  <a:gd name="T30" fmla="*/ 1285 w 1765"/>
                  <a:gd name="T31" fmla="*/ 1980 h 2024"/>
                  <a:gd name="T32" fmla="*/ 1273 w 1765"/>
                  <a:gd name="T33" fmla="*/ 1926 h 2024"/>
                  <a:gd name="T34" fmla="*/ 1273 w 1765"/>
                  <a:gd name="T35" fmla="*/ 1832 h 2024"/>
                  <a:gd name="T36" fmla="*/ 1305 w 1765"/>
                  <a:gd name="T37" fmla="*/ 1694 h 2024"/>
                  <a:gd name="T38" fmla="*/ 1385 w 1765"/>
                  <a:gd name="T39" fmla="*/ 1514 h 2024"/>
                  <a:gd name="T40" fmla="*/ 1527 w 1765"/>
                  <a:gd name="T41" fmla="*/ 1300 h 2024"/>
                  <a:gd name="T42" fmla="*/ 1627 w 1765"/>
                  <a:gd name="T43" fmla="*/ 1070 h 2024"/>
                  <a:gd name="T44" fmla="*/ 1647 w 1765"/>
                  <a:gd name="T45" fmla="*/ 813 h 2024"/>
                  <a:gd name="T46" fmla="*/ 1575 w 1765"/>
                  <a:gd name="T47" fmla="*/ 554 h 2024"/>
                  <a:gd name="T48" fmla="*/ 1425 w 1765"/>
                  <a:gd name="T49" fmla="*/ 340 h 2024"/>
                  <a:gd name="T50" fmla="*/ 1211 w 1765"/>
                  <a:gd name="T51" fmla="*/ 188 h 2024"/>
                  <a:gd name="T52" fmla="*/ 952 w 1765"/>
                  <a:gd name="T53" fmla="*/ 118 h 2024"/>
                  <a:gd name="T54" fmla="*/ 678 w 1765"/>
                  <a:gd name="T55" fmla="*/ 142 h 2024"/>
                  <a:gd name="T56" fmla="*/ 440 w 1765"/>
                  <a:gd name="T57" fmla="*/ 256 h 2024"/>
                  <a:gd name="T58" fmla="*/ 256 w 1765"/>
                  <a:gd name="T59" fmla="*/ 440 h 2024"/>
                  <a:gd name="T60" fmla="*/ 142 w 1765"/>
                  <a:gd name="T61" fmla="*/ 679 h 2024"/>
                  <a:gd name="T62" fmla="*/ 117 w 1765"/>
                  <a:gd name="T63" fmla="*/ 946 h 2024"/>
                  <a:gd name="T64" fmla="*/ 177 w 1765"/>
                  <a:gd name="T65" fmla="*/ 1187 h 2024"/>
                  <a:gd name="T66" fmla="*/ 277 w 1765"/>
                  <a:gd name="T67" fmla="*/ 1354 h 2024"/>
                  <a:gd name="T68" fmla="*/ 407 w 1765"/>
                  <a:gd name="T69" fmla="*/ 1566 h 2024"/>
                  <a:gd name="T70" fmla="*/ 476 w 1765"/>
                  <a:gd name="T71" fmla="*/ 1734 h 2024"/>
                  <a:gd name="T72" fmla="*/ 498 w 1765"/>
                  <a:gd name="T73" fmla="*/ 1860 h 2024"/>
                  <a:gd name="T74" fmla="*/ 494 w 1765"/>
                  <a:gd name="T75" fmla="*/ 1944 h 2024"/>
                  <a:gd name="T76" fmla="*/ 482 w 1765"/>
                  <a:gd name="T77" fmla="*/ 1986 h 2024"/>
                  <a:gd name="T78" fmla="*/ 443 w 1765"/>
                  <a:gd name="T79" fmla="*/ 2022 h 2024"/>
                  <a:gd name="T80" fmla="*/ 390 w 1765"/>
                  <a:gd name="T81" fmla="*/ 2010 h 2024"/>
                  <a:gd name="T82" fmla="*/ 371 w 1765"/>
                  <a:gd name="T83" fmla="*/ 1957 h 2024"/>
                  <a:gd name="T84" fmla="*/ 378 w 1765"/>
                  <a:gd name="T85" fmla="*/ 1931 h 2024"/>
                  <a:gd name="T86" fmla="*/ 382 w 1765"/>
                  <a:gd name="T87" fmla="*/ 1880 h 2024"/>
                  <a:gd name="T88" fmla="*/ 370 w 1765"/>
                  <a:gd name="T89" fmla="*/ 1788 h 2024"/>
                  <a:gd name="T90" fmla="*/ 322 w 1765"/>
                  <a:gd name="T91" fmla="*/ 1654 h 2024"/>
                  <a:gd name="T92" fmla="*/ 222 w 1765"/>
                  <a:gd name="T93" fmla="*/ 1476 h 2024"/>
                  <a:gd name="T94" fmla="*/ 112 w 1765"/>
                  <a:gd name="T95" fmla="*/ 1315 h 2024"/>
                  <a:gd name="T96" fmla="*/ 21 w 1765"/>
                  <a:gd name="T97" fmla="*/ 1076 h 2024"/>
                  <a:gd name="T98" fmla="*/ 3 w 1765"/>
                  <a:gd name="T99" fmla="*/ 811 h 2024"/>
                  <a:gd name="T100" fmla="*/ 69 w 1765"/>
                  <a:gd name="T101" fmla="*/ 540 h 2024"/>
                  <a:gd name="T102" fmla="*/ 213 w 1765"/>
                  <a:gd name="T103" fmla="*/ 308 h 2024"/>
                  <a:gd name="T104" fmla="*/ 417 w 1765"/>
                  <a:gd name="T105" fmla="*/ 132 h 2024"/>
                  <a:gd name="T106" fmla="*/ 670 w 1765"/>
                  <a:gd name="T107" fmla="*/ 26 h 2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765" h="2024">
                    <a:moveTo>
                      <a:pt x="882" y="0"/>
                    </a:moveTo>
                    <a:lnTo>
                      <a:pt x="954" y="3"/>
                    </a:lnTo>
                    <a:lnTo>
                      <a:pt x="1025" y="12"/>
                    </a:lnTo>
                    <a:lnTo>
                      <a:pt x="1094" y="26"/>
                    </a:lnTo>
                    <a:lnTo>
                      <a:pt x="1161" y="45"/>
                    </a:lnTo>
                    <a:lnTo>
                      <a:pt x="1225" y="69"/>
                    </a:lnTo>
                    <a:lnTo>
                      <a:pt x="1287" y="98"/>
                    </a:lnTo>
                    <a:lnTo>
                      <a:pt x="1347" y="132"/>
                    </a:lnTo>
                    <a:lnTo>
                      <a:pt x="1403" y="170"/>
                    </a:lnTo>
                    <a:lnTo>
                      <a:pt x="1456" y="212"/>
                    </a:lnTo>
                    <a:lnTo>
                      <a:pt x="1506" y="259"/>
                    </a:lnTo>
                    <a:lnTo>
                      <a:pt x="1552" y="308"/>
                    </a:lnTo>
                    <a:lnTo>
                      <a:pt x="1595" y="361"/>
                    </a:lnTo>
                    <a:lnTo>
                      <a:pt x="1633" y="418"/>
                    </a:lnTo>
                    <a:lnTo>
                      <a:pt x="1666" y="477"/>
                    </a:lnTo>
                    <a:lnTo>
                      <a:pt x="1696" y="540"/>
                    </a:lnTo>
                    <a:lnTo>
                      <a:pt x="1720" y="604"/>
                    </a:lnTo>
                    <a:lnTo>
                      <a:pt x="1739" y="671"/>
                    </a:lnTo>
                    <a:lnTo>
                      <a:pt x="1753" y="739"/>
                    </a:lnTo>
                    <a:lnTo>
                      <a:pt x="1762" y="811"/>
                    </a:lnTo>
                    <a:lnTo>
                      <a:pt x="1765" y="883"/>
                    </a:lnTo>
                    <a:lnTo>
                      <a:pt x="1762" y="947"/>
                    </a:lnTo>
                    <a:lnTo>
                      <a:pt x="1756" y="1011"/>
                    </a:lnTo>
                    <a:lnTo>
                      <a:pt x="1744" y="1075"/>
                    </a:lnTo>
                    <a:lnTo>
                      <a:pt x="1728" y="1137"/>
                    </a:lnTo>
                    <a:lnTo>
                      <a:pt x="1708" y="1197"/>
                    </a:lnTo>
                    <a:lnTo>
                      <a:pt x="1683" y="1255"/>
                    </a:lnTo>
                    <a:lnTo>
                      <a:pt x="1654" y="1313"/>
                    </a:lnTo>
                    <a:lnTo>
                      <a:pt x="1621" y="1368"/>
                    </a:lnTo>
                    <a:lnTo>
                      <a:pt x="1583" y="1420"/>
                    </a:lnTo>
                    <a:lnTo>
                      <a:pt x="1546" y="1471"/>
                    </a:lnTo>
                    <a:lnTo>
                      <a:pt x="1515" y="1520"/>
                    </a:lnTo>
                    <a:lnTo>
                      <a:pt x="1488" y="1567"/>
                    </a:lnTo>
                    <a:lnTo>
                      <a:pt x="1465" y="1610"/>
                    </a:lnTo>
                    <a:lnTo>
                      <a:pt x="1446" y="1650"/>
                    </a:lnTo>
                    <a:lnTo>
                      <a:pt x="1430" y="1688"/>
                    </a:lnTo>
                    <a:lnTo>
                      <a:pt x="1417" y="1723"/>
                    </a:lnTo>
                    <a:lnTo>
                      <a:pt x="1407" y="1755"/>
                    </a:lnTo>
                    <a:lnTo>
                      <a:pt x="1399" y="1785"/>
                    </a:lnTo>
                    <a:lnTo>
                      <a:pt x="1393" y="1813"/>
                    </a:lnTo>
                    <a:lnTo>
                      <a:pt x="1390" y="1838"/>
                    </a:lnTo>
                    <a:lnTo>
                      <a:pt x="1388" y="1860"/>
                    </a:lnTo>
                    <a:lnTo>
                      <a:pt x="1387" y="1879"/>
                    </a:lnTo>
                    <a:lnTo>
                      <a:pt x="1387" y="1896"/>
                    </a:lnTo>
                    <a:lnTo>
                      <a:pt x="1388" y="1910"/>
                    </a:lnTo>
                    <a:lnTo>
                      <a:pt x="1390" y="1922"/>
                    </a:lnTo>
                    <a:lnTo>
                      <a:pt x="1392" y="1931"/>
                    </a:lnTo>
                    <a:lnTo>
                      <a:pt x="1393" y="1938"/>
                    </a:lnTo>
                    <a:lnTo>
                      <a:pt x="1394" y="1942"/>
                    </a:lnTo>
                    <a:lnTo>
                      <a:pt x="1395" y="1943"/>
                    </a:lnTo>
                    <a:lnTo>
                      <a:pt x="1399" y="1958"/>
                    </a:lnTo>
                    <a:lnTo>
                      <a:pt x="1399" y="1973"/>
                    </a:lnTo>
                    <a:lnTo>
                      <a:pt x="1396" y="1987"/>
                    </a:lnTo>
                    <a:lnTo>
                      <a:pt x="1389" y="2000"/>
                    </a:lnTo>
                    <a:lnTo>
                      <a:pt x="1379" y="2010"/>
                    </a:lnTo>
                    <a:lnTo>
                      <a:pt x="1366" y="2018"/>
                    </a:lnTo>
                    <a:lnTo>
                      <a:pt x="1351" y="2023"/>
                    </a:lnTo>
                    <a:lnTo>
                      <a:pt x="1337" y="2023"/>
                    </a:lnTo>
                    <a:lnTo>
                      <a:pt x="1323" y="2020"/>
                    </a:lnTo>
                    <a:lnTo>
                      <a:pt x="1310" y="2014"/>
                    </a:lnTo>
                    <a:lnTo>
                      <a:pt x="1298" y="2004"/>
                    </a:lnTo>
                    <a:lnTo>
                      <a:pt x="1290" y="1991"/>
                    </a:lnTo>
                    <a:lnTo>
                      <a:pt x="1288" y="1987"/>
                    </a:lnTo>
                    <a:lnTo>
                      <a:pt x="1285" y="1980"/>
                    </a:lnTo>
                    <a:lnTo>
                      <a:pt x="1282" y="1970"/>
                    </a:lnTo>
                    <a:lnTo>
                      <a:pt x="1279" y="1958"/>
                    </a:lnTo>
                    <a:lnTo>
                      <a:pt x="1276" y="1944"/>
                    </a:lnTo>
                    <a:lnTo>
                      <a:pt x="1273" y="1926"/>
                    </a:lnTo>
                    <a:lnTo>
                      <a:pt x="1271" y="1907"/>
                    </a:lnTo>
                    <a:lnTo>
                      <a:pt x="1270" y="1884"/>
                    </a:lnTo>
                    <a:lnTo>
                      <a:pt x="1271" y="1859"/>
                    </a:lnTo>
                    <a:lnTo>
                      <a:pt x="1273" y="1832"/>
                    </a:lnTo>
                    <a:lnTo>
                      <a:pt x="1277" y="1801"/>
                    </a:lnTo>
                    <a:lnTo>
                      <a:pt x="1283" y="1768"/>
                    </a:lnTo>
                    <a:lnTo>
                      <a:pt x="1292" y="1732"/>
                    </a:lnTo>
                    <a:lnTo>
                      <a:pt x="1305" y="1694"/>
                    </a:lnTo>
                    <a:lnTo>
                      <a:pt x="1320" y="1653"/>
                    </a:lnTo>
                    <a:lnTo>
                      <a:pt x="1338" y="1610"/>
                    </a:lnTo>
                    <a:lnTo>
                      <a:pt x="1360" y="1564"/>
                    </a:lnTo>
                    <a:lnTo>
                      <a:pt x="1385" y="1514"/>
                    </a:lnTo>
                    <a:lnTo>
                      <a:pt x="1416" y="1463"/>
                    </a:lnTo>
                    <a:lnTo>
                      <a:pt x="1450" y="1408"/>
                    </a:lnTo>
                    <a:lnTo>
                      <a:pt x="1490" y="1352"/>
                    </a:lnTo>
                    <a:lnTo>
                      <a:pt x="1527" y="1300"/>
                    </a:lnTo>
                    <a:lnTo>
                      <a:pt x="1559" y="1244"/>
                    </a:lnTo>
                    <a:lnTo>
                      <a:pt x="1587" y="1188"/>
                    </a:lnTo>
                    <a:lnTo>
                      <a:pt x="1610" y="1130"/>
                    </a:lnTo>
                    <a:lnTo>
                      <a:pt x="1627" y="1070"/>
                    </a:lnTo>
                    <a:lnTo>
                      <a:pt x="1640" y="1008"/>
                    </a:lnTo>
                    <a:lnTo>
                      <a:pt x="1648" y="946"/>
                    </a:lnTo>
                    <a:lnTo>
                      <a:pt x="1650" y="883"/>
                    </a:lnTo>
                    <a:lnTo>
                      <a:pt x="1647" y="813"/>
                    </a:lnTo>
                    <a:lnTo>
                      <a:pt x="1638" y="744"/>
                    </a:lnTo>
                    <a:lnTo>
                      <a:pt x="1623" y="679"/>
                    </a:lnTo>
                    <a:lnTo>
                      <a:pt x="1602" y="615"/>
                    </a:lnTo>
                    <a:lnTo>
                      <a:pt x="1575" y="554"/>
                    </a:lnTo>
                    <a:lnTo>
                      <a:pt x="1545" y="495"/>
                    </a:lnTo>
                    <a:lnTo>
                      <a:pt x="1509" y="440"/>
                    </a:lnTo>
                    <a:lnTo>
                      <a:pt x="1469" y="388"/>
                    </a:lnTo>
                    <a:lnTo>
                      <a:pt x="1425" y="340"/>
                    </a:lnTo>
                    <a:lnTo>
                      <a:pt x="1377" y="296"/>
                    </a:lnTo>
                    <a:lnTo>
                      <a:pt x="1325" y="256"/>
                    </a:lnTo>
                    <a:lnTo>
                      <a:pt x="1269" y="219"/>
                    </a:lnTo>
                    <a:lnTo>
                      <a:pt x="1211" y="188"/>
                    </a:lnTo>
                    <a:lnTo>
                      <a:pt x="1150" y="163"/>
                    </a:lnTo>
                    <a:lnTo>
                      <a:pt x="1086" y="142"/>
                    </a:lnTo>
                    <a:lnTo>
                      <a:pt x="1020" y="127"/>
                    </a:lnTo>
                    <a:lnTo>
                      <a:pt x="952" y="118"/>
                    </a:lnTo>
                    <a:lnTo>
                      <a:pt x="882" y="115"/>
                    </a:lnTo>
                    <a:lnTo>
                      <a:pt x="813" y="118"/>
                    </a:lnTo>
                    <a:lnTo>
                      <a:pt x="744" y="127"/>
                    </a:lnTo>
                    <a:lnTo>
                      <a:pt x="678" y="142"/>
                    </a:lnTo>
                    <a:lnTo>
                      <a:pt x="615" y="163"/>
                    </a:lnTo>
                    <a:lnTo>
                      <a:pt x="554" y="188"/>
                    </a:lnTo>
                    <a:lnTo>
                      <a:pt x="496" y="219"/>
                    </a:lnTo>
                    <a:lnTo>
                      <a:pt x="440" y="256"/>
                    </a:lnTo>
                    <a:lnTo>
                      <a:pt x="388" y="296"/>
                    </a:lnTo>
                    <a:lnTo>
                      <a:pt x="340" y="340"/>
                    </a:lnTo>
                    <a:lnTo>
                      <a:pt x="296" y="388"/>
                    </a:lnTo>
                    <a:lnTo>
                      <a:pt x="256" y="440"/>
                    </a:lnTo>
                    <a:lnTo>
                      <a:pt x="220" y="495"/>
                    </a:lnTo>
                    <a:lnTo>
                      <a:pt x="188" y="554"/>
                    </a:lnTo>
                    <a:lnTo>
                      <a:pt x="163" y="615"/>
                    </a:lnTo>
                    <a:lnTo>
                      <a:pt x="142" y="679"/>
                    </a:lnTo>
                    <a:lnTo>
                      <a:pt x="127" y="744"/>
                    </a:lnTo>
                    <a:lnTo>
                      <a:pt x="118" y="813"/>
                    </a:lnTo>
                    <a:lnTo>
                      <a:pt x="115" y="883"/>
                    </a:lnTo>
                    <a:lnTo>
                      <a:pt x="117" y="946"/>
                    </a:lnTo>
                    <a:lnTo>
                      <a:pt x="125" y="1008"/>
                    </a:lnTo>
                    <a:lnTo>
                      <a:pt x="137" y="1070"/>
                    </a:lnTo>
                    <a:lnTo>
                      <a:pt x="155" y="1129"/>
                    </a:lnTo>
                    <a:lnTo>
                      <a:pt x="177" y="1187"/>
                    </a:lnTo>
                    <a:lnTo>
                      <a:pt x="205" y="1243"/>
                    </a:lnTo>
                    <a:lnTo>
                      <a:pt x="236" y="1297"/>
                    </a:lnTo>
                    <a:lnTo>
                      <a:pt x="273" y="1349"/>
                    </a:lnTo>
                    <a:lnTo>
                      <a:pt x="277" y="1354"/>
                    </a:lnTo>
                    <a:lnTo>
                      <a:pt x="316" y="1411"/>
                    </a:lnTo>
                    <a:lnTo>
                      <a:pt x="351" y="1465"/>
                    </a:lnTo>
                    <a:lnTo>
                      <a:pt x="381" y="1516"/>
                    </a:lnTo>
                    <a:lnTo>
                      <a:pt x="407" y="1566"/>
                    </a:lnTo>
                    <a:lnTo>
                      <a:pt x="429" y="1612"/>
                    </a:lnTo>
                    <a:lnTo>
                      <a:pt x="448" y="1655"/>
                    </a:lnTo>
                    <a:lnTo>
                      <a:pt x="463" y="1696"/>
                    </a:lnTo>
                    <a:lnTo>
                      <a:pt x="476" y="1734"/>
                    </a:lnTo>
                    <a:lnTo>
                      <a:pt x="485" y="1769"/>
                    </a:lnTo>
                    <a:lnTo>
                      <a:pt x="491" y="1803"/>
                    </a:lnTo>
                    <a:lnTo>
                      <a:pt x="496" y="1833"/>
                    </a:lnTo>
                    <a:lnTo>
                      <a:pt x="498" y="1860"/>
                    </a:lnTo>
                    <a:lnTo>
                      <a:pt x="499" y="1885"/>
                    </a:lnTo>
                    <a:lnTo>
                      <a:pt x="498" y="1907"/>
                    </a:lnTo>
                    <a:lnTo>
                      <a:pt x="496" y="1927"/>
                    </a:lnTo>
                    <a:lnTo>
                      <a:pt x="494" y="1944"/>
                    </a:lnTo>
                    <a:lnTo>
                      <a:pt x="491" y="1958"/>
                    </a:lnTo>
                    <a:lnTo>
                      <a:pt x="488" y="1970"/>
                    </a:lnTo>
                    <a:lnTo>
                      <a:pt x="485" y="1980"/>
                    </a:lnTo>
                    <a:lnTo>
                      <a:pt x="482" y="1986"/>
                    </a:lnTo>
                    <a:lnTo>
                      <a:pt x="480" y="1991"/>
                    </a:lnTo>
                    <a:lnTo>
                      <a:pt x="470" y="2005"/>
                    </a:lnTo>
                    <a:lnTo>
                      <a:pt x="458" y="2015"/>
                    </a:lnTo>
                    <a:lnTo>
                      <a:pt x="443" y="2022"/>
                    </a:lnTo>
                    <a:lnTo>
                      <a:pt x="427" y="2024"/>
                    </a:lnTo>
                    <a:lnTo>
                      <a:pt x="415" y="2023"/>
                    </a:lnTo>
                    <a:lnTo>
                      <a:pt x="403" y="2018"/>
                    </a:lnTo>
                    <a:lnTo>
                      <a:pt x="390" y="2010"/>
                    </a:lnTo>
                    <a:lnTo>
                      <a:pt x="380" y="1999"/>
                    </a:lnTo>
                    <a:lnTo>
                      <a:pt x="373" y="1986"/>
                    </a:lnTo>
                    <a:lnTo>
                      <a:pt x="370" y="1972"/>
                    </a:lnTo>
                    <a:lnTo>
                      <a:pt x="371" y="1957"/>
                    </a:lnTo>
                    <a:lnTo>
                      <a:pt x="375" y="1942"/>
                    </a:lnTo>
                    <a:lnTo>
                      <a:pt x="376" y="1941"/>
                    </a:lnTo>
                    <a:lnTo>
                      <a:pt x="377" y="1937"/>
                    </a:lnTo>
                    <a:lnTo>
                      <a:pt x="378" y="1931"/>
                    </a:lnTo>
                    <a:lnTo>
                      <a:pt x="380" y="1922"/>
                    </a:lnTo>
                    <a:lnTo>
                      <a:pt x="381" y="1911"/>
                    </a:lnTo>
                    <a:lnTo>
                      <a:pt x="382" y="1897"/>
                    </a:lnTo>
                    <a:lnTo>
                      <a:pt x="382" y="1880"/>
                    </a:lnTo>
                    <a:lnTo>
                      <a:pt x="381" y="1861"/>
                    </a:lnTo>
                    <a:lnTo>
                      <a:pt x="379" y="1840"/>
                    </a:lnTo>
                    <a:lnTo>
                      <a:pt x="375" y="1816"/>
                    </a:lnTo>
                    <a:lnTo>
                      <a:pt x="370" y="1788"/>
                    </a:lnTo>
                    <a:lnTo>
                      <a:pt x="362" y="1758"/>
                    </a:lnTo>
                    <a:lnTo>
                      <a:pt x="351" y="1726"/>
                    </a:lnTo>
                    <a:lnTo>
                      <a:pt x="338" y="1691"/>
                    </a:lnTo>
                    <a:lnTo>
                      <a:pt x="322" y="1654"/>
                    </a:lnTo>
                    <a:lnTo>
                      <a:pt x="303" y="1614"/>
                    </a:lnTo>
                    <a:lnTo>
                      <a:pt x="280" y="1571"/>
                    </a:lnTo>
                    <a:lnTo>
                      <a:pt x="253" y="1525"/>
                    </a:lnTo>
                    <a:lnTo>
                      <a:pt x="222" y="1476"/>
                    </a:lnTo>
                    <a:lnTo>
                      <a:pt x="186" y="1426"/>
                    </a:lnTo>
                    <a:lnTo>
                      <a:pt x="184" y="1423"/>
                    </a:lnTo>
                    <a:lnTo>
                      <a:pt x="146" y="1370"/>
                    </a:lnTo>
                    <a:lnTo>
                      <a:pt x="112" y="1315"/>
                    </a:lnTo>
                    <a:lnTo>
                      <a:pt x="83" y="1257"/>
                    </a:lnTo>
                    <a:lnTo>
                      <a:pt x="58" y="1199"/>
                    </a:lnTo>
                    <a:lnTo>
                      <a:pt x="37" y="1138"/>
                    </a:lnTo>
                    <a:lnTo>
                      <a:pt x="21" y="1076"/>
                    </a:lnTo>
                    <a:lnTo>
                      <a:pt x="9" y="1012"/>
                    </a:lnTo>
                    <a:lnTo>
                      <a:pt x="2" y="948"/>
                    </a:lnTo>
                    <a:lnTo>
                      <a:pt x="0" y="883"/>
                    </a:lnTo>
                    <a:lnTo>
                      <a:pt x="3" y="811"/>
                    </a:lnTo>
                    <a:lnTo>
                      <a:pt x="11" y="739"/>
                    </a:lnTo>
                    <a:lnTo>
                      <a:pt x="25" y="671"/>
                    </a:lnTo>
                    <a:lnTo>
                      <a:pt x="45" y="604"/>
                    </a:lnTo>
                    <a:lnTo>
                      <a:pt x="69" y="540"/>
                    </a:lnTo>
                    <a:lnTo>
                      <a:pt x="98" y="477"/>
                    </a:lnTo>
                    <a:lnTo>
                      <a:pt x="132" y="418"/>
                    </a:lnTo>
                    <a:lnTo>
                      <a:pt x="170" y="361"/>
                    </a:lnTo>
                    <a:lnTo>
                      <a:pt x="213" y="308"/>
                    </a:lnTo>
                    <a:lnTo>
                      <a:pt x="259" y="259"/>
                    </a:lnTo>
                    <a:lnTo>
                      <a:pt x="308" y="212"/>
                    </a:lnTo>
                    <a:lnTo>
                      <a:pt x="361" y="170"/>
                    </a:lnTo>
                    <a:lnTo>
                      <a:pt x="417" y="132"/>
                    </a:lnTo>
                    <a:lnTo>
                      <a:pt x="477" y="98"/>
                    </a:lnTo>
                    <a:lnTo>
                      <a:pt x="539" y="69"/>
                    </a:lnTo>
                    <a:lnTo>
                      <a:pt x="604" y="45"/>
                    </a:lnTo>
                    <a:lnTo>
                      <a:pt x="670" y="26"/>
                    </a:lnTo>
                    <a:lnTo>
                      <a:pt x="739" y="12"/>
                    </a:lnTo>
                    <a:lnTo>
                      <a:pt x="810" y="3"/>
                    </a:lnTo>
                    <a:lnTo>
                      <a:pt x="88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44" name="Freeform 51">
                <a:extLst>
                  <a:ext uri="{FF2B5EF4-FFF2-40B4-BE49-F238E27FC236}">
                    <a16:creationId xmlns:a16="http://schemas.microsoft.com/office/drawing/2014/main" id="{209115F6-205F-4FA7-B6EF-561CD4248B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82" y="1821"/>
                <a:ext cx="118" cy="37"/>
              </a:xfrm>
              <a:custGeom>
                <a:avLst/>
                <a:gdLst>
                  <a:gd name="T0" fmla="*/ 142 w 1060"/>
                  <a:gd name="T1" fmla="*/ 115 h 332"/>
                  <a:gd name="T2" fmla="*/ 131 w 1060"/>
                  <a:gd name="T3" fmla="*/ 117 h 332"/>
                  <a:gd name="T4" fmla="*/ 123 w 1060"/>
                  <a:gd name="T5" fmla="*/ 123 h 332"/>
                  <a:gd name="T6" fmla="*/ 117 w 1060"/>
                  <a:gd name="T7" fmla="*/ 131 h 332"/>
                  <a:gd name="T8" fmla="*/ 115 w 1060"/>
                  <a:gd name="T9" fmla="*/ 141 h 332"/>
                  <a:gd name="T10" fmla="*/ 115 w 1060"/>
                  <a:gd name="T11" fmla="*/ 190 h 332"/>
                  <a:gd name="T12" fmla="*/ 117 w 1060"/>
                  <a:gd name="T13" fmla="*/ 200 h 332"/>
                  <a:gd name="T14" fmla="*/ 123 w 1060"/>
                  <a:gd name="T15" fmla="*/ 209 h 332"/>
                  <a:gd name="T16" fmla="*/ 131 w 1060"/>
                  <a:gd name="T17" fmla="*/ 214 h 332"/>
                  <a:gd name="T18" fmla="*/ 142 w 1060"/>
                  <a:gd name="T19" fmla="*/ 216 h 332"/>
                  <a:gd name="T20" fmla="*/ 918 w 1060"/>
                  <a:gd name="T21" fmla="*/ 216 h 332"/>
                  <a:gd name="T22" fmla="*/ 928 w 1060"/>
                  <a:gd name="T23" fmla="*/ 214 h 332"/>
                  <a:gd name="T24" fmla="*/ 936 w 1060"/>
                  <a:gd name="T25" fmla="*/ 209 h 332"/>
                  <a:gd name="T26" fmla="*/ 942 w 1060"/>
                  <a:gd name="T27" fmla="*/ 200 h 332"/>
                  <a:gd name="T28" fmla="*/ 944 w 1060"/>
                  <a:gd name="T29" fmla="*/ 190 h 332"/>
                  <a:gd name="T30" fmla="*/ 944 w 1060"/>
                  <a:gd name="T31" fmla="*/ 141 h 332"/>
                  <a:gd name="T32" fmla="*/ 942 w 1060"/>
                  <a:gd name="T33" fmla="*/ 131 h 332"/>
                  <a:gd name="T34" fmla="*/ 936 w 1060"/>
                  <a:gd name="T35" fmla="*/ 123 h 332"/>
                  <a:gd name="T36" fmla="*/ 928 w 1060"/>
                  <a:gd name="T37" fmla="*/ 117 h 332"/>
                  <a:gd name="T38" fmla="*/ 918 w 1060"/>
                  <a:gd name="T39" fmla="*/ 115 h 332"/>
                  <a:gd name="T40" fmla="*/ 142 w 1060"/>
                  <a:gd name="T41" fmla="*/ 115 h 332"/>
                  <a:gd name="T42" fmla="*/ 142 w 1060"/>
                  <a:gd name="T43" fmla="*/ 0 h 332"/>
                  <a:gd name="T44" fmla="*/ 917 w 1060"/>
                  <a:gd name="T45" fmla="*/ 0 h 332"/>
                  <a:gd name="T46" fmla="*/ 946 w 1060"/>
                  <a:gd name="T47" fmla="*/ 3 h 332"/>
                  <a:gd name="T48" fmla="*/ 973 w 1060"/>
                  <a:gd name="T49" fmla="*/ 11 h 332"/>
                  <a:gd name="T50" fmla="*/ 997 w 1060"/>
                  <a:gd name="T51" fmla="*/ 24 h 332"/>
                  <a:gd name="T52" fmla="*/ 1018 w 1060"/>
                  <a:gd name="T53" fmla="*/ 41 h 332"/>
                  <a:gd name="T54" fmla="*/ 1035 w 1060"/>
                  <a:gd name="T55" fmla="*/ 62 h 332"/>
                  <a:gd name="T56" fmla="*/ 1049 w 1060"/>
                  <a:gd name="T57" fmla="*/ 86 h 332"/>
                  <a:gd name="T58" fmla="*/ 1057 w 1060"/>
                  <a:gd name="T59" fmla="*/ 113 h 332"/>
                  <a:gd name="T60" fmla="*/ 1060 w 1060"/>
                  <a:gd name="T61" fmla="*/ 141 h 332"/>
                  <a:gd name="T62" fmla="*/ 1060 w 1060"/>
                  <a:gd name="T63" fmla="*/ 190 h 332"/>
                  <a:gd name="T64" fmla="*/ 1057 w 1060"/>
                  <a:gd name="T65" fmla="*/ 218 h 332"/>
                  <a:gd name="T66" fmla="*/ 1049 w 1060"/>
                  <a:gd name="T67" fmla="*/ 245 h 332"/>
                  <a:gd name="T68" fmla="*/ 1036 w 1060"/>
                  <a:gd name="T69" fmla="*/ 270 h 332"/>
                  <a:gd name="T70" fmla="*/ 1018 w 1060"/>
                  <a:gd name="T71" fmla="*/ 291 h 332"/>
                  <a:gd name="T72" fmla="*/ 997 w 1060"/>
                  <a:gd name="T73" fmla="*/ 308 h 332"/>
                  <a:gd name="T74" fmla="*/ 973 w 1060"/>
                  <a:gd name="T75" fmla="*/ 321 h 332"/>
                  <a:gd name="T76" fmla="*/ 946 w 1060"/>
                  <a:gd name="T77" fmla="*/ 329 h 332"/>
                  <a:gd name="T78" fmla="*/ 918 w 1060"/>
                  <a:gd name="T79" fmla="*/ 332 h 332"/>
                  <a:gd name="T80" fmla="*/ 142 w 1060"/>
                  <a:gd name="T81" fmla="*/ 332 h 332"/>
                  <a:gd name="T82" fmla="*/ 113 w 1060"/>
                  <a:gd name="T83" fmla="*/ 329 h 332"/>
                  <a:gd name="T84" fmla="*/ 86 w 1060"/>
                  <a:gd name="T85" fmla="*/ 321 h 332"/>
                  <a:gd name="T86" fmla="*/ 62 w 1060"/>
                  <a:gd name="T87" fmla="*/ 308 h 332"/>
                  <a:gd name="T88" fmla="*/ 41 w 1060"/>
                  <a:gd name="T89" fmla="*/ 291 h 332"/>
                  <a:gd name="T90" fmla="*/ 24 w 1060"/>
                  <a:gd name="T91" fmla="*/ 270 h 332"/>
                  <a:gd name="T92" fmla="*/ 11 w 1060"/>
                  <a:gd name="T93" fmla="*/ 245 h 332"/>
                  <a:gd name="T94" fmla="*/ 3 w 1060"/>
                  <a:gd name="T95" fmla="*/ 218 h 332"/>
                  <a:gd name="T96" fmla="*/ 0 w 1060"/>
                  <a:gd name="T97" fmla="*/ 190 h 332"/>
                  <a:gd name="T98" fmla="*/ 0 w 1060"/>
                  <a:gd name="T99" fmla="*/ 141 h 332"/>
                  <a:gd name="T100" fmla="*/ 3 w 1060"/>
                  <a:gd name="T101" fmla="*/ 113 h 332"/>
                  <a:gd name="T102" fmla="*/ 11 w 1060"/>
                  <a:gd name="T103" fmla="*/ 86 h 332"/>
                  <a:gd name="T104" fmla="*/ 24 w 1060"/>
                  <a:gd name="T105" fmla="*/ 62 h 332"/>
                  <a:gd name="T106" fmla="*/ 41 w 1060"/>
                  <a:gd name="T107" fmla="*/ 41 h 332"/>
                  <a:gd name="T108" fmla="*/ 62 w 1060"/>
                  <a:gd name="T109" fmla="*/ 24 h 332"/>
                  <a:gd name="T110" fmla="*/ 86 w 1060"/>
                  <a:gd name="T111" fmla="*/ 11 h 332"/>
                  <a:gd name="T112" fmla="*/ 113 w 1060"/>
                  <a:gd name="T113" fmla="*/ 3 h 332"/>
                  <a:gd name="T114" fmla="*/ 142 w 1060"/>
                  <a:gd name="T115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60" h="332">
                    <a:moveTo>
                      <a:pt x="142" y="115"/>
                    </a:moveTo>
                    <a:lnTo>
                      <a:pt x="131" y="117"/>
                    </a:lnTo>
                    <a:lnTo>
                      <a:pt x="123" y="123"/>
                    </a:lnTo>
                    <a:lnTo>
                      <a:pt x="117" y="131"/>
                    </a:lnTo>
                    <a:lnTo>
                      <a:pt x="115" y="141"/>
                    </a:lnTo>
                    <a:lnTo>
                      <a:pt x="115" y="190"/>
                    </a:lnTo>
                    <a:lnTo>
                      <a:pt x="117" y="200"/>
                    </a:lnTo>
                    <a:lnTo>
                      <a:pt x="123" y="209"/>
                    </a:lnTo>
                    <a:lnTo>
                      <a:pt x="131" y="214"/>
                    </a:lnTo>
                    <a:lnTo>
                      <a:pt x="142" y="216"/>
                    </a:lnTo>
                    <a:lnTo>
                      <a:pt x="918" y="216"/>
                    </a:lnTo>
                    <a:lnTo>
                      <a:pt x="928" y="214"/>
                    </a:lnTo>
                    <a:lnTo>
                      <a:pt x="936" y="209"/>
                    </a:lnTo>
                    <a:lnTo>
                      <a:pt x="942" y="200"/>
                    </a:lnTo>
                    <a:lnTo>
                      <a:pt x="944" y="190"/>
                    </a:lnTo>
                    <a:lnTo>
                      <a:pt x="944" y="141"/>
                    </a:lnTo>
                    <a:lnTo>
                      <a:pt x="942" y="131"/>
                    </a:lnTo>
                    <a:lnTo>
                      <a:pt x="936" y="123"/>
                    </a:lnTo>
                    <a:lnTo>
                      <a:pt x="928" y="117"/>
                    </a:lnTo>
                    <a:lnTo>
                      <a:pt x="918" y="115"/>
                    </a:lnTo>
                    <a:lnTo>
                      <a:pt x="142" y="115"/>
                    </a:lnTo>
                    <a:close/>
                    <a:moveTo>
                      <a:pt x="142" y="0"/>
                    </a:moveTo>
                    <a:lnTo>
                      <a:pt x="917" y="0"/>
                    </a:lnTo>
                    <a:lnTo>
                      <a:pt x="946" y="3"/>
                    </a:lnTo>
                    <a:lnTo>
                      <a:pt x="973" y="11"/>
                    </a:lnTo>
                    <a:lnTo>
                      <a:pt x="997" y="24"/>
                    </a:lnTo>
                    <a:lnTo>
                      <a:pt x="1018" y="41"/>
                    </a:lnTo>
                    <a:lnTo>
                      <a:pt x="1035" y="62"/>
                    </a:lnTo>
                    <a:lnTo>
                      <a:pt x="1049" y="86"/>
                    </a:lnTo>
                    <a:lnTo>
                      <a:pt x="1057" y="113"/>
                    </a:lnTo>
                    <a:lnTo>
                      <a:pt x="1060" y="141"/>
                    </a:lnTo>
                    <a:lnTo>
                      <a:pt x="1060" y="190"/>
                    </a:lnTo>
                    <a:lnTo>
                      <a:pt x="1057" y="218"/>
                    </a:lnTo>
                    <a:lnTo>
                      <a:pt x="1049" y="245"/>
                    </a:lnTo>
                    <a:lnTo>
                      <a:pt x="1036" y="270"/>
                    </a:lnTo>
                    <a:lnTo>
                      <a:pt x="1018" y="291"/>
                    </a:lnTo>
                    <a:lnTo>
                      <a:pt x="997" y="308"/>
                    </a:lnTo>
                    <a:lnTo>
                      <a:pt x="973" y="321"/>
                    </a:lnTo>
                    <a:lnTo>
                      <a:pt x="946" y="329"/>
                    </a:lnTo>
                    <a:lnTo>
                      <a:pt x="918" y="332"/>
                    </a:lnTo>
                    <a:lnTo>
                      <a:pt x="142" y="332"/>
                    </a:lnTo>
                    <a:lnTo>
                      <a:pt x="113" y="329"/>
                    </a:lnTo>
                    <a:lnTo>
                      <a:pt x="86" y="321"/>
                    </a:lnTo>
                    <a:lnTo>
                      <a:pt x="62" y="308"/>
                    </a:lnTo>
                    <a:lnTo>
                      <a:pt x="41" y="291"/>
                    </a:lnTo>
                    <a:lnTo>
                      <a:pt x="24" y="270"/>
                    </a:lnTo>
                    <a:lnTo>
                      <a:pt x="11" y="245"/>
                    </a:lnTo>
                    <a:lnTo>
                      <a:pt x="3" y="218"/>
                    </a:lnTo>
                    <a:lnTo>
                      <a:pt x="0" y="190"/>
                    </a:lnTo>
                    <a:lnTo>
                      <a:pt x="0" y="141"/>
                    </a:lnTo>
                    <a:lnTo>
                      <a:pt x="3" y="113"/>
                    </a:lnTo>
                    <a:lnTo>
                      <a:pt x="11" y="86"/>
                    </a:lnTo>
                    <a:lnTo>
                      <a:pt x="24" y="62"/>
                    </a:lnTo>
                    <a:lnTo>
                      <a:pt x="41" y="41"/>
                    </a:lnTo>
                    <a:lnTo>
                      <a:pt x="62" y="24"/>
                    </a:lnTo>
                    <a:lnTo>
                      <a:pt x="86" y="11"/>
                    </a:lnTo>
                    <a:lnTo>
                      <a:pt x="113" y="3"/>
                    </a:lnTo>
                    <a:lnTo>
                      <a:pt x="14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45" name="Freeform 52">
                <a:extLst>
                  <a:ext uri="{FF2B5EF4-FFF2-40B4-BE49-F238E27FC236}">
                    <a16:creationId xmlns:a16="http://schemas.microsoft.com/office/drawing/2014/main" id="{66F0442D-CA6E-4B7E-9F22-A4FD2A4BC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02" y="1868"/>
                <a:ext cx="81" cy="45"/>
              </a:xfrm>
              <a:custGeom>
                <a:avLst/>
                <a:gdLst>
                  <a:gd name="T0" fmla="*/ 57 w 736"/>
                  <a:gd name="T1" fmla="*/ 0 h 410"/>
                  <a:gd name="T2" fmla="*/ 75 w 736"/>
                  <a:gd name="T3" fmla="*/ 3 h 410"/>
                  <a:gd name="T4" fmla="*/ 91 w 736"/>
                  <a:gd name="T5" fmla="*/ 11 h 410"/>
                  <a:gd name="T6" fmla="*/ 103 w 736"/>
                  <a:gd name="T7" fmla="*/ 24 h 410"/>
                  <a:gd name="T8" fmla="*/ 112 w 736"/>
                  <a:gd name="T9" fmla="*/ 39 h 410"/>
                  <a:gd name="T10" fmla="*/ 114 w 736"/>
                  <a:gd name="T11" fmla="*/ 57 h 410"/>
                  <a:gd name="T12" fmla="*/ 114 w 736"/>
                  <a:gd name="T13" fmla="*/ 173 h 410"/>
                  <a:gd name="T14" fmla="*/ 367 w 736"/>
                  <a:gd name="T15" fmla="*/ 288 h 410"/>
                  <a:gd name="T16" fmla="*/ 621 w 736"/>
                  <a:gd name="T17" fmla="*/ 169 h 410"/>
                  <a:gd name="T18" fmla="*/ 621 w 736"/>
                  <a:gd name="T19" fmla="*/ 57 h 410"/>
                  <a:gd name="T20" fmla="*/ 624 w 736"/>
                  <a:gd name="T21" fmla="*/ 39 h 410"/>
                  <a:gd name="T22" fmla="*/ 632 w 736"/>
                  <a:gd name="T23" fmla="*/ 24 h 410"/>
                  <a:gd name="T24" fmla="*/ 645 w 736"/>
                  <a:gd name="T25" fmla="*/ 11 h 410"/>
                  <a:gd name="T26" fmla="*/ 660 w 736"/>
                  <a:gd name="T27" fmla="*/ 3 h 410"/>
                  <a:gd name="T28" fmla="*/ 678 w 736"/>
                  <a:gd name="T29" fmla="*/ 0 h 410"/>
                  <a:gd name="T30" fmla="*/ 697 w 736"/>
                  <a:gd name="T31" fmla="*/ 3 h 410"/>
                  <a:gd name="T32" fmla="*/ 712 w 736"/>
                  <a:gd name="T33" fmla="*/ 11 h 410"/>
                  <a:gd name="T34" fmla="*/ 725 w 736"/>
                  <a:gd name="T35" fmla="*/ 24 h 410"/>
                  <a:gd name="T36" fmla="*/ 733 w 736"/>
                  <a:gd name="T37" fmla="*/ 39 h 410"/>
                  <a:gd name="T38" fmla="*/ 736 w 736"/>
                  <a:gd name="T39" fmla="*/ 57 h 410"/>
                  <a:gd name="T40" fmla="*/ 736 w 736"/>
                  <a:gd name="T41" fmla="*/ 205 h 410"/>
                  <a:gd name="T42" fmla="*/ 733 w 736"/>
                  <a:gd name="T43" fmla="*/ 221 h 410"/>
                  <a:gd name="T44" fmla="*/ 727 w 736"/>
                  <a:gd name="T45" fmla="*/ 236 h 410"/>
                  <a:gd name="T46" fmla="*/ 717 w 736"/>
                  <a:gd name="T47" fmla="*/ 248 h 410"/>
                  <a:gd name="T48" fmla="*/ 703 w 736"/>
                  <a:gd name="T49" fmla="*/ 257 h 410"/>
                  <a:gd name="T50" fmla="*/ 392 w 736"/>
                  <a:gd name="T51" fmla="*/ 404 h 410"/>
                  <a:gd name="T52" fmla="*/ 380 w 736"/>
                  <a:gd name="T53" fmla="*/ 408 h 410"/>
                  <a:gd name="T54" fmla="*/ 367 w 736"/>
                  <a:gd name="T55" fmla="*/ 410 h 410"/>
                  <a:gd name="T56" fmla="*/ 355 w 736"/>
                  <a:gd name="T57" fmla="*/ 408 h 410"/>
                  <a:gd name="T58" fmla="*/ 344 w 736"/>
                  <a:gd name="T59" fmla="*/ 404 h 410"/>
                  <a:gd name="T60" fmla="*/ 33 w 736"/>
                  <a:gd name="T61" fmla="*/ 262 h 410"/>
                  <a:gd name="T62" fmla="*/ 19 w 736"/>
                  <a:gd name="T63" fmla="*/ 253 h 410"/>
                  <a:gd name="T64" fmla="*/ 9 w 736"/>
                  <a:gd name="T65" fmla="*/ 241 h 410"/>
                  <a:gd name="T66" fmla="*/ 2 w 736"/>
                  <a:gd name="T67" fmla="*/ 226 h 410"/>
                  <a:gd name="T68" fmla="*/ 0 w 736"/>
                  <a:gd name="T69" fmla="*/ 210 h 410"/>
                  <a:gd name="T70" fmla="*/ 0 w 736"/>
                  <a:gd name="T71" fmla="*/ 57 h 410"/>
                  <a:gd name="T72" fmla="*/ 3 w 736"/>
                  <a:gd name="T73" fmla="*/ 39 h 410"/>
                  <a:gd name="T74" fmla="*/ 11 w 736"/>
                  <a:gd name="T75" fmla="*/ 24 h 410"/>
                  <a:gd name="T76" fmla="*/ 23 w 736"/>
                  <a:gd name="T77" fmla="*/ 11 h 410"/>
                  <a:gd name="T78" fmla="*/ 39 w 736"/>
                  <a:gd name="T79" fmla="*/ 3 h 410"/>
                  <a:gd name="T80" fmla="*/ 57 w 736"/>
                  <a:gd name="T81" fmla="*/ 0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36" h="410">
                    <a:moveTo>
                      <a:pt x="57" y="0"/>
                    </a:moveTo>
                    <a:lnTo>
                      <a:pt x="75" y="3"/>
                    </a:lnTo>
                    <a:lnTo>
                      <a:pt x="91" y="11"/>
                    </a:lnTo>
                    <a:lnTo>
                      <a:pt x="103" y="24"/>
                    </a:lnTo>
                    <a:lnTo>
                      <a:pt x="112" y="39"/>
                    </a:lnTo>
                    <a:lnTo>
                      <a:pt x="114" y="57"/>
                    </a:lnTo>
                    <a:lnTo>
                      <a:pt x="114" y="173"/>
                    </a:lnTo>
                    <a:lnTo>
                      <a:pt x="367" y="288"/>
                    </a:lnTo>
                    <a:lnTo>
                      <a:pt x="621" y="169"/>
                    </a:lnTo>
                    <a:lnTo>
                      <a:pt x="621" y="57"/>
                    </a:lnTo>
                    <a:lnTo>
                      <a:pt x="624" y="39"/>
                    </a:lnTo>
                    <a:lnTo>
                      <a:pt x="632" y="24"/>
                    </a:lnTo>
                    <a:lnTo>
                      <a:pt x="645" y="11"/>
                    </a:lnTo>
                    <a:lnTo>
                      <a:pt x="660" y="3"/>
                    </a:lnTo>
                    <a:lnTo>
                      <a:pt x="678" y="0"/>
                    </a:lnTo>
                    <a:lnTo>
                      <a:pt x="697" y="3"/>
                    </a:lnTo>
                    <a:lnTo>
                      <a:pt x="712" y="11"/>
                    </a:lnTo>
                    <a:lnTo>
                      <a:pt x="725" y="24"/>
                    </a:lnTo>
                    <a:lnTo>
                      <a:pt x="733" y="39"/>
                    </a:lnTo>
                    <a:lnTo>
                      <a:pt x="736" y="57"/>
                    </a:lnTo>
                    <a:lnTo>
                      <a:pt x="736" y="205"/>
                    </a:lnTo>
                    <a:lnTo>
                      <a:pt x="733" y="221"/>
                    </a:lnTo>
                    <a:lnTo>
                      <a:pt x="727" y="236"/>
                    </a:lnTo>
                    <a:lnTo>
                      <a:pt x="717" y="248"/>
                    </a:lnTo>
                    <a:lnTo>
                      <a:pt x="703" y="257"/>
                    </a:lnTo>
                    <a:lnTo>
                      <a:pt x="392" y="404"/>
                    </a:lnTo>
                    <a:lnTo>
                      <a:pt x="380" y="408"/>
                    </a:lnTo>
                    <a:lnTo>
                      <a:pt x="367" y="410"/>
                    </a:lnTo>
                    <a:lnTo>
                      <a:pt x="355" y="408"/>
                    </a:lnTo>
                    <a:lnTo>
                      <a:pt x="344" y="404"/>
                    </a:lnTo>
                    <a:lnTo>
                      <a:pt x="33" y="262"/>
                    </a:lnTo>
                    <a:lnTo>
                      <a:pt x="19" y="253"/>
                    </a:lnTo>
                    <a:lnTo>
                      <a:pt x="9" y="241"/>
                    </a:lnTo>
                    <a:lnTo>
                      <a:pt x="2" y="226"/>
                    </a:lnTo>
                    <a:lnTo>
                      <a:pt x="0" y="210"/>
                    </a:lnTo>
                    <a:lnTo>
                      <a:pt x="0" y="57"/>
                    </a:lnTo>
                    <a:lnTo>
                      <a:pt x="3" y="39"/>
                    </a:lnTo>
                    <a:lnTo>
                      <a:pt x="11" y="24"/>
                    </a:lnTo>
                    <a:lnTo>
                      <a:pt x="23" y="11"/>
                    </a:lnTo>
                    <a:lnTo>
                      <a:pt x="39" y="3"/>
                    </a:lnTo>
                    <a:lnTo>
                      <a:pt x="5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46" name="Freeform 53">
                <a:extLst>
                  <a:ext uri="{FF2B5EF4-FFF2-40B4-BE49-F238E27FC236}">
                    <a16:creationId xmlns:a16="http://schemas.microsoft.com/office/drawing/2014/main" id="{24A9CD7A-4935-478A-B826-82462BCCD4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7" y="1764"/>
                <a:ext cx="56" cy="45"/>
              </a:xfrm>
              <a:custGeom>
                <a:avLst/>
                <a:gdLst>
                  <a:gd name="T0" fmla="*/ 63 w 505"/>
                  <a:gd name="T1" fmla="*/ 0 h 402"/>
                  <a:gd name="T2" fmla="*/ 77 w 505"/>
                  <a:gd name="T3" fmla="*/ 3 h 402"/>
                  <a:gd name="T4" fmla="*/ 91 w 505"/>
                  <a:gd name="T5" fmla="*/ 10 h 402"/>
                  <a:gd name="T6" fmla="*/ 482 w 505"/>
                  <a:gd name="T7" fmla="*/ 298 h 402"/>
                  <a:gd name="T8" fmla="*/ 493 w 505"/>
                  <a:gd name="T9" fmla="*/ 309 h 402"/>
                  <a:gd name="T10" fmla="*/ 501 w 505"/>
                  <a:gd name="T11" fmla="*/ 322 h 402"/>
                  <a:gd name="T12" fmla="*/ 505 w 505"/>
                  <a:gd name="T13" fmla="*/ 336 h 402"/>
                  <a:gd name="T14" fmla="*/ 505 w 505"/>
                  <a:gd name="T15" fmla="*/ 351 h 402"/>
                  <a:gd name="T16" fmla="*/ 502 w 505"/>
                  <a:gd name="T17" fmla="*/ 365 h 402"/>
                  <a:gd name="T18" fmla="*/ 494 w 505"/>
                  <a:gd name="T19" fmla="*/ 379 h 402"/>
                  <a:gd name="T20" fmla="*/ 485 w 505"/>
                  <a:gd name="T21" fmla="*/ 389 h 402"/>
                  <a:gd name="T22" fmla="*/ 474 w 505"/>
                  <a:gd name="T23" fmla="*/ 396 h 402"/>
                  <a:gd name="T24" fmla="*/ 461 w 505"/>
                  <a:gd name="T25" fmla="*/ 401 h 402"/>
                  <a:gd name="T26" fmla="*/ 448 w 505"/>
                  <a:gd name="T27" fmla="*/ 402 h 402"/>
                  <a:gd name="T28" fmla="*/ 436 w 505"/>
                  <a:gd name="T29" fmla="*/ 401 h 402"/>
                  <a:gd name="T30" fmla="*/ 425 w 505"/>
                  <a:gd name="T31" fmla="*/ 397 h 402"/>
                  <a:gd name="T32" fmla="*/ 414 w 505"/>
                  <a:gd name="T33" fmla="*/ 391 h 402"/>
                  <a:gd name="T34" fmla="*/ 23 w 505"/>
                  <a:gd name="T35" fmla="*/ 103 h 402"/>
                  <a:gd name="T36" fmla="*/ 12 w 505"/>
                  <a:gd name="T37" fmla="*/ 92 h 402"/>
                  <a:gd name="T38" fmla="*/ 4 w 505"/>
                  <a:gd name="T39" fmla="*/ 79 h 402"/>
                  <a:gd name="T40" fmla="*/ 0 w 505"/>
                  <a:gd name="T41" fmla="*/ 65 h 402"/>
                  <a:gd name="T42" fmla="*/ 0 w 505"/>
                  <a:gd name="T43" fmla="*/ 50 h 402"/>
                  <a:gd name="T44" fmla="*/ 3 w 505"/>
                  <a:gd name="T45" fmla="*/ 36 h 402"/>
                  <a:gd name="T46" fmla="*/ 11 w 505"/>
                  <a:gd name="T47" fmla="*/ 22 h 402"/>
                  <a:gd name="T48" fmla="*/ 21 w 505"/>
                  <a:gd name="T49" fmla="*/ 11 h 402"/>
                  <a:gd name="T50" fmla="*/ 34 w 505"/>
                  <a:gd name="T51" fmla="*/ 4 h 402"/>
                  <a:gd name="T52" fmla="*/ 48 w 505"/>
                  <a:gd name="T53" fmla="*/ 0 h 402"/>
                  <a:gd name="T54" fmla="*/ 63 w 505"/>
                  <a:gd name="T55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05" h="402">
                    <a:moveTo>
                      <a:pt x="63" y="0"/>
                    </a:moveTo>
                    <a:lnTo>
                      <a:pt x="77" y="3"/>
                    </a:lnTo>
                    <a:lnTo>
                      <a:pt x="91" y="10"/>
                    </a:lnTo>
                    <a:lnTo>
                      <a:pt x="482" y="298"/>
                    </a:lnTo>
                    <a:lnTo>
                      <a:pt x="493" y="309"/>
                    </a:lnTo>
                    <a:lnTo>
                      <a:pt x="501" y="322"/>
                    </a:lnTo>
                    <a:lnTo>
                      <a:pt x="505" y="336"/>
                    </a:lnTo>
                    <a:lnTo>
                      <a:pt x="505" y="351"/>
                    </a:lnTo>
                    <a:lnTo>
                      <a:pt x="502" y="365"/>
                    </a:lnTo>
                    <a:lnTo>
                      <a:pt x="494" y="379"/>
                    </a:lnTo>
                    <a:lnTo>
                      <a:pt x="485" y="389"/>
                    </a:lnTo>
                    <a:lnTo>
                      <a:pt x="474" y="396"/>
                    </a:lnTo>
                    <a:lnTo>
                      <a:pt x="461" y="401"/>
                    </a:lnTo>
                    <a:lnTo>
                      <a:pt x="448" y="402"/>
                    </a:lnTo>
                    <a:lnTo>
                      <a:pt x="436" y="401"/>
                    </a:lnTo>
                    <a:lnTo>
                      <a:pt x="425" y="397"/>
                    </a:lnTo>
                    <a:lnTo>
                      <a:pt x="414" y="391"/>
                    </a:lnTo>
                    <a:lnTo>
                      <a:pt x="23" y="103"/>
                    </a:lnTo>
                    <a:lnTo>
                      <a:pt x="12" y="92"/>
                    </a:lnTo>
                    <a:lnTo>
                      <a:pt x="4" y="79"/>
                    </a:lnTo>
                    <a:lnTo>
                      <a:pt x="0" y="65"/>
                    </a:lnTo>
                    <a:lnTo>
                      <a:pt x="0" y="50"/>
                    </a:lnTo>
                    <a:lnTo>
                      <a:pt x="3" y="36"/>
                    </a:lnTo>
                    <a:lnTo>
                      <a:pt x="11" y="22"/>
                    </a:lnTo>
                    <a:lnTo>
                      <a:pt x="21" y="11"/>
                    </a:lnTo>
                    <a:lnTo>
                      <a:pt x="34" y="4"/>
                    </a:lnTo>
                    <a:lnTo>
                      <a:pt x="48" y="0"/>
                    </a:lnTo>
                    <a:lnTo>
                      <a:pt x="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47" name="Freeform 54">
                <a:extLst>
                  <a:ext uri="{FF2B5EF4-FFF2-40B4-BE49-F238E27FC236}">
                    <a16:creationId xmlns:a16="http://schemas.microsoft.com/office/drawing/2014/main" id="{44FD63E6-FDD8-4B23-A2D6-38EC26F1BE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0" y="1582"/>
                <a:ext cx="57" cy="46"/>
              </a:xfrm>
              <a:custGeom>
                <a:avLst/>
                <a:gdLst>
                  <a:gd name="T0" fmla="*/ 63 w 514"/>
                  <a:gd name="T1" fmla="*/ 0 h 410"/>
                  <a:gd name="T2" fmla="*/ 78 w 514"/>
                  <a:gd name="T3" fmla="*/ 4 h 410"/>
                  <a:gd name="T4" fmla="*/ 91 w 514"/>
                  <a:gd name="T5" fmla="*/ 11 h 410"/>
                  <a:gd name="T6" fmla="*/ 491 w 514"/>
                  <a:gd name="T7" fmla="*/ 306 h 410"/>
                  <a:gd name="T8" fmla="*/ 502 w 514"/>
                  <a:gd name="T9" fmla="*/ 316 h 410"/>
                  <a:gd name="T10" fmla="*/ 510 w 514"/>
                  <a:gd name="T11" fmla="*/ 329 h 410"/>
                  <a:gd name="T12" fmla="*/ 514 w 514"/>
                  <a:gd name="T13" fmla="*/ 344 h 410"/>
                  <a:gd name="T14" fmla="*/ 514 w 514"/>
                  <a:gd name="T15" fmla="*/ 359 h 410"/>
                  <a:gd name="T16" fmla="*/ 511 w 514"/>
                  <a:gd name="T17" fmla="*/ 374 h 410"/>
                  <a:gd name="T18" fmla="*/ 503 w 514"/>
                  <a:gd name="T19" fmla="*/ 387 h 410"/>
                  <a:gd name="T20" fmla="*/ 494 w 514"/>
                  <a:gd name="T21" fmla="*/ 397 h 410"/>
                  <a:gd name="T22" fmla="*/ 483 w 514"/>
                  <a:gd name="T23" fmla="*/ 404 h 410"/>
                  <a:gd name="T24" fmla="*/ 470 w 514"/>
                  <a:gd name="T25" fmla="*/ 409 h 410"/>
                  <a:gd name="T26" fmla="*/ 457 w 514"/>
                  <a:gd name="T27" fmla="*/ 410 h 410"/>
                  <a:gd name="T28" fmla="*/ 445 w 514"/>
                  <a:gd name="T29" fmla="*/ 409 h 410"/>
                  <a:gd name="T30" fmla="*/ 434 w 514"/>
                  <a:gd name="T31" fmla="*/ 405 h 410"/>
                  <a:gd name="T32" fmla="*/ 423 w 514"/>
                  <a:gd name="T33" fmla="*/ 399 h 410"/>
                  <a:gd name="T34" fmla="*/ 23 w 514"/>
                  <a:gd name="T35" fmla="*/ 105 h 410"/>
                  <a:gd name="T36" fmla="*/ 12 w 514"/>
                  <a:gd name="T37" fmla="*/ 94 h 410"/>
                  <a:gd name="T38" fmla="*/ 4 w 514"/>
                  <a:gd name="T39" fmla="*/ 80 h 410"/>
                  <a:gd name="T40" fmla="*/ 0 w 514"/>
                  <a:gd name="T41" fmla="*/ 66 h 410"/>
                  <a:gd name="T42" fmla="*/ 0 w 514"/>
                  <a:gd name="T43" fmla="*/ 51 h 410"/>
                  <a:gd name="T44" fmla="*/ 4 w 514"/>
                  <a:gd name="T45" fmla="*/ 37 h 410"/>
                  <a:gd name="T46" fmla="*/ 11 w 514"/>
                  <a:gd name="T47" fmla="*/ 23 h 410"/>
                  <a:gd name="T48" fmla="*/ 22 w 514"/>
                  <a:gd name="T49" fmla="*/ 12 h 410"/>
                  <a:gd name="T50" fmla="*/ 35 w 514"/>
                  <a:gd name="T51" fmla="*/ 5 h 410"/>
                  <a:gd name="T52" fmla="*/ 49 w 514"/>
                  <a:gd name="T53" fmla="*/ 1 h 410"/>
                  <a:gd name="T54" fmla="*/ 63 w 514"/>
                  <a:gd name="T55" fmla="*/ 0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14" h="410">
                    <a:moveTo>
                      <a:pt x="63" y="0"/>
                    </a:moveTo>
                    <a:lnTo>
                      <a:pt x="78" y="4"/>
                    </a:lnTo>
                    <a:lnTo>
                      <a:pt x="91" y="11"/>
                    </a:lnTo>
                    <a:lnTo>
                      <a:pt x="491" y="306"/>
                    </a:lnTo>
                    <a:lnTo>
                      <a:pt x="502" y="316"/>
                    </a:lnTo>
                    <a:lnTo>
                      <a:pt x="510" y="329"/>
                    </a:lnTo>
                    <a:lnTo>
                      <a:pt x="514" y="344"/>
                    </a:lnTo>
                    <a:lnTo>
                      <a:pt x="514" y="359"/>
                    </a:lnTo>
                    <a:lnTo>
                      <a:pt x="511" y="374"/>
                    </a:lnTo>
                    <a:lnTo>
                      <a:pt x="503" y="387"/>
                    </a:lnTo>
                    <a:lnTo>
                      <a:pt x="494" y="397"/>
                    </a:lnTo>
                    <a:lnTo>
                      <a:pt x="483" y="404"/>
                    </a:lnTo>
                    <a:lnTo>
                      <a:pt x="470" y="409"/>
                    </a:lnTo>
                    <a:lnTo>
                      <a:pt x="457" y="410"/>
                    </a:lnTo>
                    <a:lnTo>
                      <a:pt x="445" y="409"/>
                    </a:lnTo>
                    <a:lnTo>
                      <a:pt x="434" y="405"/>
                    </a:lnTo>
                    <a:lnTo>
                      <a:pt x="423" y="399"/>
                    </a:lnTo>
                    <a:lnTo>
                      <a:pt x="23" y="105"/>
                    </a:lnTo>
                    <a:lnTo>
                      <a:pt x="12" y="94"/>
                    </a:lnTo>
                    <a:lnTo>
                      <a:pt x="4" y="80"/>
                    </a:lnTo>
                    <a:lnTo>
                      <a:pt x="0" y="66"/>
                    </a:lnTo>
                    <a:lnTo>
                      <a:pt x="0" y="51"/>
                    </a:lnTo>
                    <a:lnTo>
                      <a:pt x="4" y="37"/>
                    </a:lnTo>
                    <a:lnTo>
                      <a:pt x="11" y="23"/>
                    </a:lnTo>
                    <a:lnTo>
                      <a:pt x="22" y="12"/>
                    </a:lnTo>
                    <a:lnTo>
                      <a:pt x="35" y="5"/>
                    </a:lnTo>
                    <a:lnTo>
                      <a:pt x="49" y="1"/>
                    </a:lnTo>
                    <a:lnTo>
                      <a:pt x="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48" name="Freeform 55">
                <a:extLst>
                  <a:ext uri="{FF2B5EF4-FFF2-40B4-BE49-F238E27FC236}">
                    <a16:creationId xmlns:a16="http://schemas.microsoft.com/office/drawing/2014/main" id="{FD37D8EB-5D01-4784-B1F6-A1F98F48F7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90" y="1762"/>
                <a:ext cx="59" cy="47"/>
              </a:xfrm>
              <a:custGeom>
                <a:avLst/>
                <a:gdLst>
                  <a:gd name="T0" fmla="*/ 469 w 532"/>
                  <a:gd name="T1" fmla="*/ 0 h 423"/>
                  <a:gd name="T2" fmla="*/ 484 w 532"/>
                  <a:gd name="T3" fmla="*/ 0 h 423"/>
                  <a:gd name="T4" fmla="*/ 498 w 532"/>
                  <a:gd name="T5" fmla="*/ 4 h 423"/>
                  <a:gd name="T6" fmla="*/ 511 w 532"/>
                  <a:gd name="T7" fmla="*/ 12 h 423"/>
                  <a:gd name="T8" fmla="*/ 521 w 532"/>
                  <a:gd name="T9" fmla="*/ 24 h 423"/>
                  <a:gd name="T10" fmla="*/ 529 w 532"/>
                  <a:gd name="T11" fmla="*/ 37 h 423"/>
                  <a:gd name="T12" fmla="*/ 532 w 532"/>
                  <a:gd name="T13" fmla="*/ 52 h 423"/>
                  <a:gd name="T14" fmla="*/ 532 w 532"/>
                  <a:gd name="T15" fmla="*/ 66 h 423"/>
                  <a:gd name="T16" fmla="*/ 528 w 532"/>
                  <a:gd name="T17" fmla="*/ 81 h 423"/>
                  <a:gd name="T18" fmla="*/ 520 w 532"/>
                  <a:gd name="T19" fmla="*/ 93 h 423"/>
                  <a:gd name="T20" fmla="*/ 509 w 532"/>
                  <a:gd name="T21" fmla="*/ 104 h 423"/>
                  <a:gd name="T22" fmla="*/ 91 w 532"/>
                  <a:gd name="T23" fmla="*/ 412 h 423"/>
                  <a:gd name="T24" fmla="*/ 81 w 532"/>
                  <a:gd name="T25" fmla="*/ 418 h 423"/>
                  <a:gd name="T26" fmla="*/ 69 w 532"/>
                  <a:gd name="T27" fmla="*/ 422 h 423"/>
                  <a:gd name="T28" fmla="*/ 57 w 532"/>
                  <a:gd name="T29" fmla="*/ 423 h 423"/>
                  <a:gd name="T30" fmla="*/ 44 w 532"/>
                  <a:gd name="T31" fmla="*/ 422 h 423"/>
                  <a:gd name="T32" fmla="*/ 32 w 532"/>
                  <a:gd name="T33" fmla="*/ 417 h 423"/>
                  <a:gd name="T34" fmla="*/ 21 w 532"/>
                  <a:gd name="T35" fmla="*/ 410 h 423"/>
                  <a:gd name="T36" fmla="*/ 11 w 532"/>
                  <a:gd name="T37" fmla="*/ 400 h 423"/>
                  <a:gd name="T38" fmla="*/ 4 w 532"/>
                  <a:gd name="T39" fmla="*/ 386 h 423"/>
                  <a:gd name="T40" fmla="*/ 0 w 532"/>
                  <a:gd name="T41" fmla="*/ 372 h 423"/>
                  <a:gd name="T42" fmla="*/ 0 w 532"/>
                  <a:gd name="T43" fmla="*/ 357 h 423"/>
                  <a:gd name="T44" fmla="*/ 4 w 532"/>
                  <a:gd name="T45" fmla="*/ 343 h 423"/>
                  <a:gd name="T46" fmla="*/ 12 w 532"/>
                  <a:gd name="T47" fmla="*/ 330 h 423"/>
                  <a:gd name="T48" fmla="*/ 23 w 532"/>
                  <a:gd name="T49" fmla="*/ 319 h 423"/>
                  <a:gd name="T50" fmla="*/ 441 w 532"/>
                  <a:gd name="T51" fmla="*/ 11 h 423"/>
                  <a:gd name="T52" fmla="*/ 455 w 532"/>
                  <a:gd name="T53" fmla="*/ 3 h 423"/>
                  <a:gd name="T54" fmla="*/ 469 w 532"/>
                  <a:gd name="T55" fmla="*/ 0 h 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32" h="423">
                    <a:moveTo>
                      <a:pt x="469" y="0"/>
                    </a:moveTo>
                    <a:lnTo>
                      <a:pt x="484" y="0"/>
                    </a:lnTo>
                    <a:lnTo>
                      <a:pt x="498" y="4"/>
                    </a:lnTo>
                    <a:lnTo>
                      <a:pt x="511" y="12"/>
                    </a:lnTo>
                    <a:lnTo>
                      <a:pt x="521" y="24"/>
                    </a:lnTo>
                    <a:lnTo>
                      <a:pt x="529" y="37"/>
                    </a:lnTo>
                    <a:lnTo>
                      <a:pt x="532" y="52"/>
                    </a:lnTo>
                    <a:lnTo>
                      <a:pt x="532" y="66"/>
                    </a:lnTo>
                    <a:lnTo>
                      <a:pt x="528" y="81"/>
                    </a:lnTo>
                    <a:lnTo>
                      <a:pt x="520" y="93"/>
                    </a:lnTo>
                    <a:lnTo>
                      <a:pt x="509" y="104"/>
                    </a:lnTo>
                    <a:lnTo>
                      <a:pt x="91" y="412"/>
                    </a:lnTo>
                    <a:lnTo>
                      <a:pt x="81" y="418"/>
                    </a:lnTo>
                    <a:lnTo>
                      <a:pt x="69" y="422"/>
                    </a:lnTo>
                    <a:lnTo>
                      <a:pt x="57" y="423"/>
                    </a:lnTo>
                    <a:lnTo>
                      <a:pt x="44" y="422"/>
                    </a:lnTo>
                    <a:lnTo>
                      <a:pt x="32" y="417"/>
                    </a:lnTo>
                    <a:lnTo>
                      <a:pt x="21" y="410"/>
                    </a:lnTo>
                    <a:lnTo>
                      <a:pt x="11" y="400"/>
                    </a:lnTo>
                    <a:lnTo>
                      <a:pt x="4" y="386"/>
                    </a:lnTo>
                    <a:lnTo>
                      <a:pt x="0" y="372"/>
                    </a:lnTo>
                    <a:lnTo>
                      <a:pt x="0" y="357"/>
                    </a:lnTo>
                    <a:lnTo>
                      <a:pt x="4" y="343"/>
                    </a:lnTo>
                    <a:lnTo>
                      <a:pt x="12" y="330"/>
                    </a:lnTo>
                    <a:lnTo>
                      <a:pt x="23" y="319"/>
                    </a:lnTo>
                    <a:lnTo>
                      <a:pt x="441" y="11"/>
                    </a:lnTo>
                    <a:lnTo>
                      <a:pt x="455" y="3"/>
                    </a:lnTo>
                    <a:lnTo>
                      <a:pt x="46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49" name="Freeform 56">
                <a:extLst>
                  <a:ext uri="{FF2B5EF4-FFF2-40B4-BE49-F238E27FC236}">
                    <a16:creationId xmlns:a16="http://schemas.microsoft.com/office/drawing/2014/main" id="{A2F99561-7E90-4D50-A742-DD7E17D39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8" y="1582"/>
                <a:ext cx="55" cy="44"/>
              </a:xfrm>
              <a:custGeom>
                <a:avLst/>
                <a:gdLst>
                  <a:gd name="T0" fmla="*/ 425 w 488"/>
                  <a:gd name="T1" fmla="*/ 0 h 392"/>
                  <a:gd name="T2" fmla="*/ 440 w 488"/>
                  <a:gd name="T3" fmla="*/ 1 h 392"/>
                  <a:gd name="T4" fmla="*/ 454 w 488"/>
                  <a:gd name="T5" fmla="*/ 5 h 392"/>
                  <a:gd name="T6" fmla="*/ 467 w 488"/>
                  <a:gd name="T7" fmla="*/ 12 h 392"/>
                  <a:gd name="T8" fmla="*/ 477 w 488"/>
                  <a:gd name="T9" fmla="*/ 23 h 392"/>
                  <a:gd name="T10" fmla="*/ 485 w 488"/>
                  <a:gd name="T11" fmla="*/ 37 h 392"/>
                  <a:gd name="T12" fmla="*/ 488 w 488"/>
                  <a:gd name="T13" fmla="*/ 51 h 392"/>
                  <a:gd name="T14" fmla="*/ 488 w 488"/>
                  <a:gd name="T15" fmla="*/ 66 h 392"/>
                  <a:gd name="T16" fmla="*/ 484 w 488"/>
                  <a:gd name="T17" fmla="*/ 80 h 392"/>
                  <a:gd name="T18" fmla="*/ 476 w 488"/>
                  <a:gd name="T19" fmla="*/ 94 h 392"/>
                  <a:gd name="T20" fmla="*/ 465 w 488"/>
                  <a:gd name="T21" fmla="*/ 105 h 392"/>
                  <a:gd name="T22" fmla="*/ 91 w 488"/>
                  <a:gd name="T23" fmla="*/ 380 h 392"/>
                  <a:gd name="T24" fmla="*/ 80 w 488"/>
                  <a:gd name="T25" fmla="*/ 386 h 392"/>
                  <a:gd name="T26" fmla="*/ 69 w 488"/>
                  <a:gd name="T27" fmla="*/ 390 h 392"/>
                  <a:gd name="T28" fmla="*/ 57 w 488"/>
                  <a:gd name="T29" fmla="*/ 392 h 392"/>
                  <a:gd name="T30" fmla="*/ 44 w 488"/>
                  <a:gd name="T31" fmla="*/ 390 h 392"/>
                  <a:gd name="T32" fmla="*/ 31 w 488"/>
                  <a:gd name="T33" fmla="*/ 385 h 392"/>
                  <a:gd name="T34" fmla="*/ 20 w 488"/>
                  <a:gd name="T35" fmla="*/ 378 h 392"/>
                  <a:gd name="T36" fmla="*/ 11 w 488"/>
                  <a:gd name="T37" fmla="*/ 368 h 392"/>
                  <a:gd name="T38" fmla="*/ 3 w 488"/>
                  <a:gd name="T39" fmla="*/ 354 h 392"/>
                  <a:gd name="T40" fmla="*/ 0 w 488"/>
                  <a:gd name="T41" fmla="*/ 340 h 392"/>
                  <a:gd name="T42" fmla="*/ 0 w 488"/>
                  <a:gd name="T43" fmla="*/ 324 h 392"/>
                  <a:gd name="T44" fmla="*/ 4 w 488"/>
                  <a:gd name="T45" fmla="*/ 310 h 392"/>
                  <a:gd name="T46" fmla="*/ 12 w 488"/>
                  <a:gd name="T47" fmla="*/ 297 h 392"/>
                  <a:gd name="T48" fmla="*/ 23 w 488"/>
                  <a:gd name="T49" fmla="*/ 287 h 392"/>
                  <a:gd name="T50" fmla="*/ 397 w 488"/>
                  <a:gd name="T51" fmla="*/ 11 h 392"/>
                  <a:gd name="T52" fmla="*/ 411 w 488"/>
                  <a:gd name="T53" fmla="*/ 4 h 392"/>
                  <a:gd name="T54" fmla="*/ 425 w 488"/>
                  <a:gd name="T55" fmla="*/ 0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88" h="392">
                    <a:moveTo>
                      <a:pt x="425" y="0"/>
                    </a:moveTo>
                    <a:lnTo>
                      <a:pt x="440" y="1"/>
                    </a:lnTo>
                    <a:lnTo>
                      <a:pt x="454" y="5"/>
                    </a:lnTo>
                    <a:lnTo>
                      <a:pt x="467" y="12"/>
                    </a:lnTo>
                    <a:lnTo>
                      <a:pt x="477" y="23"/>
                    </a:lnTo>
                    <a:lnTo>
                      <a:pt x="485" y="37"/>
                    </a:lnTo>
                    <a:lnTo>
                      <a:pt x="488" y="51"/>
                    </a:lnTo>
                    <a:lnTo>
                      <a:pt x="488" y="66"/>
                    </a:lnTo>
                    <a:lnTo>
                      <a:pt x="484" y="80"/>
                    </a:lnTo>
                    <a:lnTo>
                      <a:pt x="476" y="94"/>
                    </a:lnTo>
                    <a:lnTo>
                      <a:pt x="465" y="105"/>
                    </a:lnTo>
                    <a:lnTo>
                      <a:pt x="91" y="380"/>
                    </a:lnTo>
                    <a:lnTo>
                      <a:pt x="80" y="386"/>
                    </a:lnTo>
                    <a:lnTo>
                      <a:pt x="69" y="390"/>
                    </a:lnTo>
                    <a:lnTo>
                      <a:pt x="57" y="392"/>
                    </a:lnTo>
                    <a:lnTo>
                      <a:pt x="44" y="390"/>
                    </a:lnTo>
                    <a:lnTo>
                      <a:pt x="31" y="385"/>
                    </a:lnTo>
                    <a:lnTo>
                      <a:pt x="20" y="378"/>
                    </a:lnTo>
                    <a:lnTo>
                      <a:pt x="11" y="368"/>
                    </a:lnTo>
                    <a:lnTo>
                      <a:pt x="3" y="354"/>
                    </a:lnTo>
                    <a:lnTo>
                      <a:pt x="0" y="340"/>
                    </a:lnTo>
                    <a:lnTo>
                      <a:pt x="0" y="324"/>
                    </a:lnTo>
                    <a:lnTo>
                      <a:pt x="4" y="310"/>
                    </a:lnTo>
                    <a:lnTo>
                      <a:pt x="12" y="297"/>
                    </a:lnTo>
                    <a:lnTo>
                      <a:pt x="23" y="287"/>
                    </a:lnTo>
                    <a:lnTo>
                      <a:pt x="397" y="11"/>
                    </a:lnTo>
                    <a:lnTo>
                      <a:pt x="411" y="4"/>
                    </a:lnTo>
                    <a:lnTo>
                      <a:pt x="4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50" name="Freeform 57">
                <a:extLst>
                  <a:ext uri="{FF2B5EF4-FFF2-40B4-BE49-F238E27FC236}">
                    <a16:creationId xmlns:a16="http://schemas.microsoft.com/office/drawing/2014/main" id="{FF0BFB12-93D8-4385-888E-00F4771E0D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1" y="1689"/>
                <a:ext cx="62" cy="13"/>
              </a:xfrm>
              <a:custGeom>
                <a:avLst/>
                <a:gdLst>
                  <a:gd name="T0" fmla="*/ 57 w 555"/>
                  <a:gd name="T1" fmla="*/ 0 h 115"/>
                  <a:gd name="T2" fmla="*/ 498 w 555"/>
                  <a:gd name="T3" fmla="*/ 0 h 115"/>
                  <a:gd name="T4" fmla="*/ 516 w 555"/>
                  <a:gd name="T5" fmla="*/ 3 h 115"/>
                  <a:gd name="T6" fmla="*/ 532 w 555"/>
                  <a:gd name="T7" fmla="*/ 11 h 115"/>
                  <a:gd name="T8" fmla="*/ 544 w 555"/>
                  <a:gd name="T9" fmla="*/ 24 h 115"/>
                  <a:gd name="T10" fmla="*/ 552 w 555"/>
                  <a:gd name="T11" fmla="*/ 39 h 115"/>
                  <a:gd name="T12" fmla="*/ 555 w 555"/>
                  <a:gd name="T13" fmla="*/ 58 h 115"/>
                  <a:gd name="T14" fmla="*/ 552 w 555"/>
                  <a:gd name="T15" fmla="*/ 76 h 115"/>
                  <a:gd name="T16" fmla="*/ 544 w 555"/>
                  <a:gd name="T17" fmla="*/ 91 h 115"/>
                  <a:gd name="T18" fmla="*/ 532 w 555"/>
                  <a:gd name="T19" fmla="*/ 104 h 115"/>
                  <a:gd name="T20" fmla="*/ 516 w 555"/>
                  <a:gd name="T21" fmla="*/ 112 h 115"/>
                  <a:gd name="T22" fmla="*/ 498 w 555"/>
                  <a:gd name="T23" fmla="*/ 115 h 115"/>
                  <a:gd name="T24" fmla="*/ 57 w 555"/>
                  <a:gd name="T25" fmla="*/ 115 h 115"/>
                  <a:gd name="T26" fmla="*/ 39 w 555"/>
                  <a:gd name="T27" fmla="*/ 112 h 115"/>
                  <a:gd name="T28" fmla="*/ 23 w 555"/>
                  <a:gd name="T29" fmla="*/ 104 h 115"/>
                  <a:gd name="T30" fmla="*/ 11 w 555"/>
                  <a:gd name="T31" fmla="*/ 91 h 115"/>
                  <a:gd name="T32" fmla="*/ 3 w 555"/>
                  <a:gd name="T33" fmla="*/ 76 h 115"/>
                  <a:gd name="T34" fmla="*/ 0 w 555"/>
                  <a:gd name="T35" fmla="*/ 58 h 115"/>
                  <a:gd name="T36" fmla="*/ 3 w 555"/>
                  <a:gd name="T37" fmla="*/ 39 h 115"/>
                  <a:gd name="T38" fmla="*/ 11 w 555"/>
                  <a:gd name="T39" fmla="*/ 24 h 115"/>
                  <a:gd name="T40" fmla="*/ 23 w 555"/>
                  <a:gd name="T41" fmla="*/ 11 h 115"/>
                  <a:gd name="T42" fmla="*/ 39 w 555"/>
                  <a:gd name="T43" fmla="*/ 3 h 115"/>
                  <a:gd name="T44" fmla="*/ 57 w 555"/>
                  <a:gd name="T45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55" h="115">
                    <a:moveTo>
                      <a:pt x="57" y="0"/>
                    </a:moveTo>
                    <a:lnTo>
                      <a:pt x="498" y="0"/>
                    </a:lnTo>
                    <a:lnTo>
                      <a:pt x="516" y="3"/>
                    </a:lnTo>
                    <a:lnTo>
                      <a:pt x="532" y="11"/>
                    </a:lnTo>
                    <a:lnTo>
                      <a:pt x="544" y="24"/>
                    </a:lnTo>
                    <a:lnTo>
                      <a:pt x="552" y="39"/>
                    </a:lnTo>
                    <a:lnTo>
                      <a:pt x="555" y="58"/>
                    </a:lnTo>
                    <a:lnTo>
                      <a:pt x="552" y="76"/>
                    </a:lnTo>
                    <a:lnTo>
                      <a:pt x="544" y="91"/>
                    </a:lnTo>
                    <a:lnTo>
                      <a:pt x="532" y="104"/>
                    </a:lnTo>
                    <a:lnTo>
                      <a:pt x="516" y="112"/>
                    </a:lnTo>
                    <a:lnTo>
                      <a:pt x="498" y="115"/>
                    </a:lnTo>
                    <a:lnTo>
                      <a:pt x="57" y="115"/>
                    </a:lnTo>
                    <a:lnTo>
                      <a:pt x="39" y="112"/>
                    </a:lnTo>
                    <a:lnTo>
                      <a:pt x="23" y="104"/>
                    </a:lnTo>
                    <a:lnTo>
                      <a:pt x="11" y="91"/>
                    </a:lnTo>
                    <a:lnTo>
                      <a:pt x="3" y="76"/>
                    </a:lnTo>
                    <a:lnTo>
                      <a:pt x="0" y="58"/>
                    </a:lnTo>
                    <a:lnTo>
                      <a:pt x="3" y="39"/>
                    </a:lnTo>
                    <a:lnTo>
                      <a:pt x="11" y="24"/>
                    </a:lnTo>
                    <a:lnTo>
                      <a:pt x="23" y="11"/>
                    </a:lnTo>
                    <a:lnTo>
                      <a:pt x="39" y="3"/>
                    </a:lnTo>
                    <a:lnTo>
                      <a:pt x="5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51" name="Freeform 58">
                <a:extLst>
                  <a:ext uri="{FF2B5EF4-FFF2-40B4-BE49-F238E27FC236}">
                    <a16:creationId xmlns:a16="http://schemas.microsoft.com/office/drawing/2014/main" id="{D4BEA7E3-C4E9-4BEF-8EC8-D590F2759C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9" y="1689"/>
                <a:ext cx="63" cy="13"/>
              </a:xfrm>
              <a:custGeom>
                <a:avLst/>
                <a:gdLst>
                  <a:gd name="T0" fmla="*/ 57 w 570"/>
                  <a:gd name="T1" fmla="*/ 0 h 115"/>
                  <a:gd name="T2" fmla="*/ 512 w 570"/>
                  <a:gd name="T3" fmla="*/ 0 h 115"/>
                  <a:gd name="T4" fmla="*/ 531 w 570"/>
                  <a:gd name="T5" fmla="*/ 3 h 115"/>
                  <a:gd name="T6" fmla="*/ 546 w 570"/>
                  <a:gd name="T7" fmla="*/ 11 h 115"/>
                  <a:gd name="T8" fmla="*/ 559 w 570"/>
                  <a:gd name="T9" fmla="*/ 24 h 115"/>
                  <a:gd name="T10" fmla="*/ 567 w 570"/>
                  <a:gd name="T11" fmla="*/ 39 h 115"/>
                  <a:gd name="T12" fmla="*/ 570 w 570"/>
                  <a:gd name="T13" fmla="*/ 58 h 115"/>
                  <a:gd name="T14" fmla="*/ 567 w 570"/>
                  <a:gd name="T15" fmla="*/ 76 h 115"/>
                  <a:gd name="T16" fmla="*/ 559 w 570"/>
                  <a:gd name="T17" fmla="*/ 91 h 115"/>
                  <a:gd name="T18" fmla="*/ 546 w 570"/>
                  <a:gd name="T19" fmla="*/ 104 h 115"/>
                  <a:gd name="T20" fmla="*/ 530 w 570"/>
                  <a:gd name="T21" fmla="*/ 112 h 115"/>
                  <a:gd name="T22" fmla="*/ 512 w 570"/>
                  <a:gd name="T23" fmla="*/ 115 h 115"/>
                  <a:gd name="T24" fmla="*/ 57 w 570"/>
                  <a:gd name="T25" fmla="*/ 115 h 115"/>
                  <a:gd name="T26" fmla="*/ 39 w 570"/>
                  <a:gd name="T27" fmla="*/ 112 h 115"/>
                  <a:gd name="T28" fmla="*/ 24 w 570"/>
                  <a:gd name="T29" fmla="*/ 104 h 115"/>
                  <a:gd name="T30" fmla="*/ 11 w 570"/>
                  <a:gd name="T31" fmla="*/ 91 h 115"/>
                  <a:gd name="T32" fmla="*/ 3 w 570"/>
                  <a:gd name="T33" fmla="*/ 76 h 115"/>
                  <a:gd name="T34" fmla="*/ 0 w 570"/>
                  <a:gd name="T35" fmla="*/ 58 h 115"/>
                  <a:gd name="T36" fmla="*/ 0 w 570"/>
                  <a:gd name="T37" fmla="*/ 57 h 115"/>
                  <a:gd name="T38" fmla="*/ 3 w 570"/>
                  <a:gd name="T39" fmla="*/ 39 h 115"/>
                  <a:gd name="T40" fmla="*/ 11 w 570"/>
                  <a:gd name="T41" fmla="*/ 24 h 115"/>
                  <a:gd name="T42" fmla="*/ 24 w 570"/>
                  <a:gd name="T43" fmla="*/ 11 h 115"/>
                  <a:gd name="T44" fmla="*/ 39 w 570"/>
                  <a:gd name="T45" fmla="*/ 3 h 115"/>
                  <a:gd name="T46" fmla="*/ 57 w 570"/>
                  <a:gd name="T47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70" h="115">
                    <a:moveTo>
                      <a:pt x="57" y="0"/>
                    </a:moveTo>
                    <a:lnTo>
                      <a:pt x="512" y="0"/>
                    </a:lnTo>
                    <a:lnTo>
                      <a:pt x="531" y="3"/>
                    </a:lnTo>
                    <a:lnTo>
                      <a:pt x="546" y="11"/>
                    </a:lnTo>
                    <a:lnTo>
                      <a:pt x="559" y="24"/>
                    </a:lnTo>
                    <a:lnTo>
                      <a:pt x="567" y="39"/>
                    </a:lnTo>
                    <a:lnTo>
                      <a:pt x="570" y="58"/>
                    </a:lnTo>
                    <a:lnTo>
                      <a:pt x="567" y="76"/>
                    </a:lnTo>
                    <a:lnTo>
                      <a:pt x="559" y="91"/>
                    </a:lnTo>
                    <a:lnTo>
                      <a:pt x="546" y="104"/>
                    </a:lnTo>
                    <a:lnTo>
                      <a:pt x="530" y="112"/>
                    </a:lnTo>
                    <a:lnTo>
                      <a:pt x="512" y="115"/>
                    </a:lnTo>
                    <a:lnTo>
                      <a:pt x="57" y="115"/>
                    </a:lnTo>
                    <a:lnTo>
                      <a:pt x="39" y="112"/>
                    </a:lnTo>
                    <a:lnTo>
                      <a:pt x="24" y="104"/>
                    </a:lnTo>
                    <a:lnTo>
                      <a:pt x="11" y="91"/>
                    </a:lnTo>
                    <a:lnTo>
                      <a:pt x="3" y="76"/>
                    </a:lnTo>
                    <a:lnTo>
                      <a:pt x="0" y="58"/>
                    </a:lnTo>
                    <a:lnTo>
                      <a:pt x="0" y="57"/>
                    </a:lnTo>
                    <a:lnTo>
                      <a:pt x="3" y="39"/>
                    </a:lnTo>
                    <a:lnTo>
                      <a:pt x="11" y="24"/>
                    </a:lnTo>
                    <a:lnTo>
                      <a:pt x="24" y="11"/>
                    </a:lnTo>
                    <a:lnTo>
                      <a:pt x="39" y="3"/>
                    </a:lnTo>
                    <a:lnTo>
                      <a:pt x="5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</p:grpSp>
        <p:sp>
          <p:nvSpPr>
            <p:cNvPr id="11" name="32 CuadroTexto">
              <a:extLst>
                <a:ext uri="{FF2B5EF4-FFF2-40B4-BE49-F238E27FC236}">
                  <a16:creationId xmlns:a16="http://schemas.microsoft.com/office/drawing/2014/main" id="{EA1913AE-5F76-4E1B-8CD9-A22FD82B9DE6}"/>
                </a:ext>
              </a:extLst>
            </p:cNvPr>
            <p:cNvSpPr txBox="1"/>
            <p:nvPr/>
          </p:nvSpPr>
          <p:spPr>
            <a:xfrm>
              <a:off x="8143124" y="1441850"/>
              <a:ext cx="621486" cy="583351"/>
            </a:xfrm>
            <a:prstGeom prst="rect">
              <a:avLst/>
            </a:prstGeom>
            <a:noFill/>
            <a:effectLst/>
          </p:spPr>
          <p:txBody>
            <a:bodyPr wrap="square" lIns="34264" tIns="17133" rIns="34264" bIns="17133" rtlCol="0">
              <a:spAutoFit/>
            </a:bodyPr>
            <a:lstStyle/>
            <a:p>
              <a:pPr algn="ctr"/>
              <a:r>
                <a:rPr lang="en-US" sz="2999" cap="small" dirty="0">
                  <a:solidFill>
                    <a:schemeClr val="bg1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Open Sans Extrabold" panose="020B0906030804020204" pitchFamily="34" charset="0"/>
                  <a:sym typeface="字魂105号-简雅黑" panose="00000500000000000000" pitchFamily="2" charset="-122"/>
                </a:rPr>
                <a:t>01</a:t>
              </a:r>
            </a:p>
          </p:txBody>
        </p:sp>
        <p:sp>
          <p:nvSpPr>
            <p:cNvPr id="12" name="33 CuadroTexto">
              <a:extLst>
                <a:ext uri="{FF2B5EF4-FFF2-40B4-BE49-F238E27FC236}">
                  <a16:creationId xmlns:a16="http://schemas.microsoft.com/office/drawing/2014/main" id="{C0C83D67-717D-4FC7-947E-20944D326C90}"/>
                </a:ext>
              </a:extLst>
            </p:cNvPr>
            <p:cNvSpPr txBox="1"/>
            <p:nvPr/>
          </p:nvSpPr>
          <p:spPr>
            <a:xfrm>
              <a:off x="9581625" y="2969990"/>
              <a:ext cx="621486" cy="583351"/>
            </a:xfrm>
            <a:prstGeom prst="rect">
              <a:avLst/>
            </a:prstGeom>
            <a:noFill/>
            <a:effectLst/>
          </p:spPr>
          <p:txBody>
            <a:bodyPr wrap="square" lIns="34264" tIns="17133" rIns="34264" bIns="17133" rtlCol="0">
              <a:spAutoFit/>
            </a:bodyPr>
            <a:lstStyle/>
            <a:p>
              <a:pPr algn="ctr"/>
              <a:r>
                <a:rPr lang="en-US" sz="2999" cap="small" dirty="0">
                  <a:solidFill>
                    <a:schemeClr val="bg1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Open Sans Extrabold" panose="020B0906030804020204" pitchFamily="34" charset="0"/>
                  <a:sym typeface="字魂105号-简雅黑" panose="00000500000000000000" pitchFamily="2" charset="-122"/>
                </a:rPr>
                <a:t>02</a:t>
              </a:r>
            </a:p>
          </p:txBody>
        </p:sp>
        <p:sp>
          <p:nvSpPr>
            <p:cNvPr id="13" name="34 CuadroTexto">
              <a:extLst>
                <a:ext uri="{FF2B5EF4-FFF2-40B4-BE49-F238E27FC236}">
                  <a16:creationId xmlns:a16="http://schemas.microsoft.com/office/drawing/2014/main" id="{C4DD440F-F285-4119-BBB6-DACD7666C20D}"/>
                </a:ext>
              </a:extLst>
            </p:cNvPr>
            <p:cNvSpPr txBox="1"/>
            <p:nvPr/>
          </p:nvSpPr>
          <p:spPr>
            <a:xfrm>
              <a:off x="8158995" y="4425668"/>
              <a:ext cx="621486" cy="583351"/>
            </a:xfrm>
            <a:prstGeom prst="rect">
              <a:avLst/>
            </a:prstGeom>
            <a:noFill/>
            <a:effectLst/>
          </p:spPr>
          <p:txBody>
            <a:bodyPr wrap="square" lIns="34264" tIns="17133" rIns="34264" bIns="17133" rtlCol="0">
              <a:spAutoFit/>
            </a:bodyPr>
            <a:lstStyle/>
            <a:p>
              <a:pPr algn="ctr"/>
              <a:r>
                <a:rPr lang="en-US" sz="2999" cap="small" dirty="0">
                  <a:solidFill>
                    <a:schemeClr val="bg1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Open Sans Extrabold" panose="020B0906030804020204" pitchFamily="34" charset="0"/>
                  <a:sym typeface="字魂105号-简雅黑" panose="00000500000000000000" pitchFamily="2" charset="-122"/>
                </a:rPr>
                <a:t>03</a:t>
              </a:r>
            </a:p>
          </p:txBody>
        </p:sp>
        <p:sp>
          <p:nvSpPr>
            <p:cNvPr id="14" name="35 CuadroTexto">
              <a:extLst>
                <a:ext uri="{FF2B5EF4-FFF2-40B4-BE49-F238E27FC236}">
                  <a16:creationId xmlns:a16="http://schemas.microsoft.com/office/drawing/2014/main" id="{D2C3F951-C62C-459F-BF02-92B3712A8C80}"/>
                </a:ext>
              </a:extLst>
            </p:cNvPr>
            <p:cNvSpPr txBox="1"/>
            <p:nvPr/>
          </p:nvSpPr>
          <p:spPr>
            <a:xfrm>
              <a:off x="6590998" y="2931184"/>
              <a:ext cx="621486" cy="583351"/>
            </a:xfrm>
            <a:prstGeom prst="rect">
              <a:avLst/>
            </a:prstGeom>
            <a:noFill/>
            <a:effectLst/>
          </p:spPr>
          <p:txBody>
            <a:bodyPr wrap="square" lIns="34264" tIns="17133" rIns="34264" bIns="17133" rtlCol="0">
              <a:spAutoFit/>
            </a:bodyPr>
            <a:lstStyle/>
            <a:p>
              <a:pPr algn="ctr"/>
              <a:r>
                <a:rPr lang="en-US" sz="2999" cap="small" dirty="0">
                  <a:solidFill>
                    <a:schemeClr val="bg1"/>
                  </a:solidFill>
                  <a:latin typeface="字魂105号-简雅黑" panose="00000500000000000000" pitchFamily="2" charset="-122"/>
                  <a:ea typeface="字魂105号-简雅黑" panose="00000500000000000000" pitchFamily="2" charset="-122"/>
                  <a:cs typeface="Open Sans Extrabold" panose="020B0906030804020204" pitchFamily="34" charset="0"/>
                  <a:sym typeface="字魂105号-简雅黑" panose="00000500000000000000" pitchFamily="2" charset="-122"/>
                </a:rPr>
                <a:t>04</a:t>
              </a:r>
            </a:p>
          </p:txBody>
        </p:sp>
        <p:sp>
          <p:nvSpPr>
            <p:cNvPr id="15" name="Textbox 1">
              <a:extLst>
                <a:ext uri="{FF2B5EF4-FFF2-40B4-BE49-F238E27FC236}">
                  <a16:creationId xmlns:a16="http://schemas.microsoft.com/office/drawing/2014/main" id="{F400CD61-6FD0-407C-973D-C393DC90A587}"/>
                </a:ext>
              </a:extLst>
            </p:cNvPr>
            <p:cNvSpPr/>
            <p:nvPr/>
          </p:nvSpPr>
          <p:spPr>
            <a:xfrm>
              <a:off x="7686828" y="2000252"/>
              <a:ext cx="1565819" cy="431623"/>
            </a:xfrm>
            <a:prstGeom prst="rect">
              <a:avLst/>
            </a:prstGeom>
            <a:effectLst/>
          </p:spPr>
          <p:txBody>
            <a:bodyPr wrap="square" lIns="120846" tIns="60423" rIns="120846" bIns="60423">
              <a:spAutoFit/>
            </a:bodyPr>
            <a:lstStyle/>
            <a:p>
              <a:pPr algn="ctr">
                <a:lnSpc>
                  <a:spcPct val="125000"/>
                </a:lnSpc>
              </a:pPr>
              <a:endParaRPr/>
            </a:p>
          </p:txBody>
        </p:sp>
        <p:sp>
          <p:nvSpPr>
            <p:cNvPr id="16" name="Textbox 1">
              <a:extLst>
                <a:ext uri="{FF2B5EF4-FFF2-40B4-BE49-F238E27FC236}">
                  <a16:creationId xmlns:a16="http://schemas.microsoft.com/office/drawing/2014/main" id="{6EAD978C-854C-4BA7-82B1-1E98CFC16A42}"/>
                </a:ext>
              </a:extLst>
            </p:cNvPr>
            <p:cNvSpPr/>
            <p:nvPr/>
          </p:nvSpPr>
          <p:spPr>
            <a:xfrm>
              <a:off x="9183943" y="3530692"/>
              <a:ext cx="1565819" cy="431623"/>
            </a:xfrm>
            <a:prstGeom prst="rect">
              <a:avLst/>
            </a:prstGeom>
            <a:effectLst/>
          </p:spPr>
          <p:txBody>
            <a:bodyPr wrap="square" lIns="120846" tIns="60423" rIns="120846" bIns="60423">
              <a:spAutoFit/>
            </a:bodyPr>
            <a:lstStyle/>
            <a:p>
              <a:pPr algn="ctr">
                <a:lnSpc>
                  <a:spcPct val="125000"/>
                </a:lnSpc>
              </a:pPr>
              <a:endParaRPr/>
            </a:p>
          </p:txBody>
        </p:sp>
        <p:sp>
          <p:nvSpPr>
            <p:cNvPr id="17" name="Textbox 1">
              <a:extLst>
                <a:ext uri="{FF2B5EF4-FFF2-40B4-BE49-F238E27FC236}">
                  <a16:creationId xmlns:a16="http://schemas.microsoft.com/office/drawing/2014/main" id="{E1C81FA7-536D-4A44-BD48-A042F0C773B0}"/>
                </a:ext>
              </a:extLst>
            </p:cNvPr>
            <p:cNvSpPr/>
            <p:nvPr/>
          </p:nvSpPr>
          <p:spPr>
            <a:xfrm>
              <a:off x="7688610" y="4981648"/>
              <a:ext cx="1565819" cy="431623"/>
            </a:xfrm>
            <a:prstGeom prst="rect">
              <a:avLst/>
            </a:prstGeom>
            <a:effectLst/>
          </p:spPr>
          <p:txBody>
            <a:bodyPr wrap="square" lIns="120846" tIns="60423" rIns="120846" bIns="60423">
              <a:spAutoFit/>
            </a:bodyPr>
            <a:lstStyle/>
            <a:p>
              <a:pPr algn="ctr">
                <a:lnSpc>
                  <a:spcPct val="125000"/>
                </a:lnSpc>
              </a:pPr>
              <a:endParaRPr/>
            </a:p>
          </p:txBody>
        </p:sp>
        <p:sp>
          <p:nvSpPr>
            <p:cNvPr id="18" name="Textbox 1">
              <a:extLst>
                <a:ext uri="{FF2B5EF4-FFF2-40B4-BE49-F238E27FC236}">
                  <a16:creationId xmlns:a16="http://schemas.microsoft.com/office/drawing/2014/main" id="{C4590CD8-B3BE-45AB-BD40-DC9ACA40FCCD}"/>
                </a:ext>
              </a:extLst>
            </p:cNvPr>
            <p:cNvSpPr/>
            <p:nvPr/>
          </p:nvSpPr>
          <p:spPr>
            <a:xfrm>
              <a:off x="6169542" y="3421618"/>
              <a:ext cx="1565819" cy="472787"/>
            </a:xfrm>
            <a:prstGeom prst="rect">
              <a:avLst/>
            </a:prstGeom>
            <a:effectLst/>
          </p:spPr>
          <p:txBody>
            <a:bodyPr wrap="square" lIns="120846" tIns="60423" rIns="120846" bIns="60423">
              <a:spAutoFit/>
            </a:bodyPr>
            <a:lstStyle/>
            <a:p>
              <a:pPr algn="ctr">
                <a:lnSpc>
                  <a:spcPct val="125000"/>
                </a:lnSpc>
              </a:pPr>
              <a:endParaRPr lang="en-US" sz="1600" kern="10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Open Sans Condensed" panose="020B0604020202020204" charset="0"/>
                <a:sym typeface="字魂105号-简雅黑" panose="00000500000000000000" pitchFamily="2" charset="-122"/>
              </a:endParaRPr>
            </a:p>
          </p:txBody>
        </p:sp>
        <p:grpSp>
          <p:nvGrpSpPr>
            <p:cNvPr id="19" name="Group 21">
              <a:extLst>
                <a:ext uri="{FF2B5EF4-FFF2-40B4-BE49-F238E27FC236}">
                  <a16:creationId xmlns:a16="http://schemas.microsoft.com/office/drawing/2014/main" id="{136AFCD6-EC72-42AF-BD80-AAE84BA9174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762978" y="3944540"/>
              <a:ext cx="284834" cy="205211"/>
              <a:chOff x="7892" y="1952"/>
              <a:chExt cx="347" cy="250"/>
            </a:xfrm>
            <a:solidFill>
              <a:schemeClr val="bg1"/>
            </a:solidFill>
            <a:effectLst/>
          </p:grpSpPr>
          <p:sp>
            <p:nvSpPr>
              <p:cNvPr id="36" name="Freeform 23">
                <a:extLst>
                  <a:ext uri="{FF2B5EF4-FFF2-40B4-BE49-F238E27FC236}">
                    <a16:creationId xmlns:a16="http://schemas.microsoft.com/office/drawing/2014/main" id="{C99F19DF-3569-402F-B0C4-030618FB25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2" y="1994"/>
                <a:ext cx="347" cy="208"/>
              </a:xfrm>
              <a:custGeom>
                <a:avLst/>
                <a:gdLst>
                  <a:gd name="T0" fmla="*/ 64 w 3471"/>
                  <a:gd name="T1" fmla="*/ 0 h 2082"/>
                  <a:gd name="T2" fmla="*/ 3407 w 3471"/>
                  <a:gd name="T3" fmla="*/ 0 h 2082"/>
                  <a:gd name="T4" fmla="*/ 3427 w 3471"/>
                  <a:gd name="T5" fmla="*/ 3 h 2082"/>
                  <a:gd name="T6" fmla="*/ 3445 w 3471"/>
                  <a:gd name="T7" fmla="*/ 13 h 2082"/>
                  <a:gd name="T8" fmla="*/ 3459 w 3471"/>
                  <a:gd name="T9" fmla="*/ 27 h 2082"/>
                  <a:gd name="T10" fmla="*/ 3468 w 3471"/>
                  <a:gd name="T11" fmla="*/ 44 h 2082"/>
                  <a:gd name="T12" fmla="*/ 3471 w 3471"/>
                  <a:gd name="T13" fmla="*/ 64 h 2082"/>
                  <a:gd name="T14" fmla="*/ 3471 w 3471"/>
                  <a:gd name="T15" fmla="*/ 2018 h 2082"/>
                  <a:gd name="T16" fmla="*/ 3468 w 3471"/>
                  <a:gd name="T17" fmla="*/ 2037 h 2082"/>
                  <a:gd name="T18" fmla="*/ 3459 w 3471"/>
                  <a:gd name="T19" fmla="*/ 2055 h 2082"/>
                  <a:gd name="T20" fmla="*/ 3445 w 3471"/>
                  <a:gd name="T21" fmla="*/ 2069 h 2082"/>
                  <a:gd name="T22" fmla="*/ 3427 w 3471"/>
                  <a:gd name="T23" fmla="*/ 2079 h 2082"/>
                  <a:gd name="T24" fmla="*/ 3407 w 3471"/>
                  <a:gd name="T25" fmla="*/ 2082 h 2082"/>
                  <a:gd name="T26" fmla="*/ 64 w 3471"/>
                  <a:gd name="T27" fmla="*/ 2082 h 2082"/>
                  <a:gd name="T28" fmla="*/ 44 w 3471"/>
                  <a:gd name="T29" fmla="*/ 2079 h 2082"/>
                  <a:gd name="T30" fmla="*/ 27 w 3471"/>
                  <a:gd name="T31" fmla="*/ 2069 h 2082"/>
                  <a:gd name="T32" fmla="*/ 13 w 3471"/>
                  <a:gd name="T33" fmla="*/ 2055 h 2082"/>
                  <a:gd name="T34" fmla="*/ 3 w 3471"/>
                  <a:gd name="T35" fmla="*/ 2037 h 2082"/>
                  <a:gd name="T36" fmla="*/ 0 w 3471"/>
                  <a:gd name="T37" fmla="*/ 2018 h 2082"/>
                  <a:gd name="T38" fmla="*/ 0 w 3471"/>
                  <a:gd name="T39" fmla="*/ 1755 h 2082"/>
                  <a:gd name="T40" fmla="*/ 2 w 3471"/>
                  <a:gd name="T41" fmla="*/ 1737 h 2082"/>
                  <a:gd name="T42" fmla="*/ 9 w 3471"/>
                  <a:gd name="T43" fmla="*/ 1723 h 2082"/>
                  <a:gd name="T44" fmla="*/ 19 w 3471"/>
                  <a:gd name="T45" fmla="*/ 1710 h 2082"/>
                  <a:gd name="T46" fmla="*/ 32 w 3471"/>
                  <a:gd name="T47" fmla="*/ 1699 h 2082"/>
                  <a:gd name="T48" fmla="*/ 47 w 3471"/>
                  <a:gd name="T49" fmla="*/ 1693 h 2082"/>
                  <a:gd name="T50" fmla="*/ 64 w 3471"/>
                  <a:gd name="T51" fmla="*/ 1691 h 2082"/>
                  <a:gd name="T52" fmla="*/ 81 w 3471"/>
                  <a:gd name="T53" fmla="*/ 1693 h 2082"/>
                  <a:gd name="T54" fmla="*/ 96 w 3471"/>
                  <a:gd name="T55" fmla="*/ 1699 h 2082"/>
                  <a:gd name="T56" fmla="*/ 110 w 3471"/>
                  <a:gd name="T57" fmla="*/ 1710 h 2082"/>
                  <a:gd name="T58" fmla="*/ 119 w 3471"/>
                  <a:gd name="T59" fmla="*/ 1723 h 2082"/>
                  <a:gd name="T60" fmla="*/ 126 w 3471"/>
                  <a:gd name="T61" fmla="*/ 1737 h 2082"/>
                  <a:gd name="T62" fmla="*/ 128 w 3471"/>
                  <a:gd name="T63" fmla="*/ 1755 h 2082"/>
                  <a:gd name="T64" fmla="*/ 128 w 3471"/>
                  <a:gd name="T65" fmla="*/ 1953 h 2082"/>
                  <a:gd name="T66" fmla="*/ 3343 w 3471"/>
                  <a:gd name="T67" fmla="*/ 1953 h 2082"/>
                  <a:gd name="T68" fmla="*/ 3343 w 3471"/>
                  <a:gd name="T69" fmla="*/ 128 h 2082"/>
                  <a:gd name="T70" fmla="*/ 128 w 3471"/>
                  <a:gd name="T71" fmla="*/ 128 h 2082"/>
                  <a:gd name="T72" fmla="*/ 128 w 3471"/>
                  <a:gd name="T73" fmla="*/ 327 h 2082"/>
                  <a:gd name="T74" fmla="*/ 126 w 3471"/>
                  <a:gd name="T75" fmla="*/ 344 h 2082"/>
                  <a:gd name="T76" fmla="*/ 119 w 3471"/>
                  <a:gd name="T77" fmla="*/ 359 h 2082"/>
                  <a:gd name="T78" fmla="*/ 110 w 3471"/>
                  <a:gd name="T79" fmla="*/ 372 h 2082"/>
                  <a:gd name="T80" fmla="*/ 96 w 3471"/>
                  <a:gd name="T81" fmla="*/ 382 h 2082"/>
                  <a:gd name="T82" fmla="*/ 81 w 3471"/>
                  <a:gd name="T83" fmla="*/ 388 h 2082"/>
                  <a:gd name="T84" fmla="*/ 64 w 3471"/>
                  <a:gd name="T85" fmla="*/ 391 h 2082"/>
                  <a:gd name="T86" fmla="*/ 47 w 3471"/>
                  <a:gd name="T87" fmla="*/ 388 h 2082"/>
                  <a:gd name="T88" fmla="*/ 32 w 3471"/>
                  <a:gd name="T89" fmla="*/ 382 h 2082"/>
                  <a:gd name="T90" fmla="*/ 19 w 3471"/>
                  <a:gd name="T91" fmla="*/ 372 h 2082"/>
                  <a:gd name="T92" fmla="*/ 9 w 3471"/>
                  <a:gd name="T93" fmla="*/ 359 h 2082"/>
                  <a:gd name="T94" fmla="*/ 2 w 3471"/>
                  <a:gd name="T95" fmla="*/ 344 h 2082"/>
                  <a:gd name="T96" fmla="*/ 0 w 3471"/>
                  <a:gd name="T97" fmla="*/ 327 h 2082"/>
                  <a:gd name="T98" fmla="*/ 0 w 3471"/>
                  <a:gd name="T99" fmla="*/ 64 h 2082"/>
                  <a:gd name="T100" fmla="*/ 3 w 3471"/>
                  <a:gd name="T101" fmla="*/ 44 h 2082"/>
                  <a:gd name="T102" fmla="*/ 13 w 3471"/>
                  <a:gd name="T103" fmla="*/ 27 h 2082"/>
                  <a:gd name="T104" fmla="*/ 27 w 3471"/>
                  <a:gd name="T105" fmla="*/ 13 h 2082"/>
                  <a:gd name="T106" fmla="*/ 44 w 3471"/>
                  <a:gd name="T107" fmla="*/ 3 h 2082"/>
                  <a:gd name="T108" fmla="*/ 64 w 3471"/>
                  <a:gd name="T109" fmla="*/ 0 h 2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471" h="2082">
                    <a:moveTo>
                      <a:pt x="64" y="0"/>
                    </a:moveTo>
                    <a:lnTo>
                      <a:pt x="3407" y="0"/>
                    </a:lnTo>
                    <a:lnTo>
                      <a:pt x="3427" y="3"/>
                    </a:lnTo>
                    <a:lnTo>
                      <a:pt x="3445" y="13"/>
                    </a:lnTo>
                    <a:lnTo>
                      <a:pt x="3459" y="27"/>
                    </a:lnTo>
                    <a:lnTo>
                      <a:pt x="3468" y="44"/>
                    </a:lnTo>
                    <a:lnTo>
                      <a:pt x="3471" y="64"/>
                    </a:lnTo>
                    <a:lnTo>
                      <a:pt x="3471" y="2018"/>
                    </a:lnTo>
                    <a:lnTo>
                      <a:pt x="3468" y="2037"/>
                    </a:lnTo>
                    <a:lnTo>
                      <a:pt x="3459" y="2055"/>
                    </a:lnTo>
                    <a:lnTo>
                      <a:pt x="3445" y="2069"/>
                    </a:lnTo>
                    <a:lnTo>
                      <a:pt x="3427" y="2079"/>
                    </a:lnTo>
                    <a:lnTo>
                      <a:pt x="3407" y="2082"/>
                    </a:lnTo>
                    <a:lnTo>
                      <a:pt x="64" y="2082"/>
                    </a:lnTo>
                    <a:lnTo>
                      <a:pt x="44" y="2079"/>
                    </a:lnTo>
                    <a:lnTo>
                      <a:pt x="27" y="2069"/>
                    </a:lnTo>
                    <a:lnTo>
                      <a:pt x="13" y="2055"/>
                    </a:lnTo>
                    <a:lnTo>
                      <a:pt x="3" y="2037"/>
                    </a:lnTo>
                    <a:lnTo>
                      <a:pt x="0" y="2018"/>
                    </a:lnTo>
                    <a:lnTo>
                      <a:pt x="0" y="1755"/>
                    </a:lnTo>
                    <a:lnTo>
                      <a:pt x="2" y="1737"/>
                    </a:lnTo>
                    <a:lnTo>
                      <a:pt x="9" y="1723"/>
                    </a:lnTo>
                    <a:lnTo>
                      <a:pt x="19" y="1710"/>
                    </a:lnTo>
                    <a:lnTo>
                      <a:pt x="32" y="1699"/>
                    </a:lnTo>
                    <a:lnTo>
                      <a:pt x="47" y="1693"/>
                    </a:lnTo>
                    <a:lnTo>
                      <a:pt x="64" y="1691"/>
                    </a:lnTo>
                    <a:lnTo>
                      <a:pt x="81" y="1693"/>
                    </a:lnTo>
                    <a:lnTo>
                      <a:pt x="96" y="1699"/>
                    </a:lnTo>
                    <a:lnTo>
                      <a:pt x="110" y="1710"/>
                    </a:lnTo>
                    <a:lnTo>
                      <a:pt x="119" y="1723"/>
                    </a:lnTo>
                    <a:lnTo>
                      <a:pt x="126" y="1737"/>
                    </a:lnTo>
                    <a:lnTo>
                      <a:pt x="128" y="1755"/>
                    </a:lnTo>
                    <a:lnTo>
                      <a:pt x="128" y="1953"/>
                    </a:lnTo>
                    <a:lnTo>
                      <a:pt x="3343" y="1953"/>
                    </a:lnTo>
                    <a:lnTo>
                      <a:pt x="3343" y="128"/>
                    </a:lnTo>
                    <a:lnTo>
                      <a:pt x="128" y="128"/>
                    </a:lnTo>
                    <a:lnTo>
                      <a:pt x="128" y="327"/>
                    </a:lnTo>
                    <a:lnTo>
                      <a:pt x="126" y="344"/>
                    </a:lnTo>
                    <a:lnTo>
                      <a:pt x="119" y="359"/>
                    </a:lnTo>
                    <a:lnTo>
                      <a:pt x="110" y="372"/>
                    </a:lnTo>
                    <a:lnTo>
                      <a:pt x="96" y="382"/>
                    </a:lnTo>
                    <a:lnTo>
                      <a:pt x="81" y="388"/>
                    </a:lnTo>
                    <a:lnTo>
                      <a:pt x="64" y="391"/>
                    </a:lnTo>
                    <a:lnTo>
                      <a:pt x="47" y="388"/>
                    </a:lnTo>
                    <a:lnTo>
                      <a:pt x="32" y="382"/>
                    </a:lnTo>
                    <a:lnTo>
                      <a:pt x="19" y="372"/>
                    </a:lnTo>
                    <a:lnTo>
                      <a:pt x="9" y="359"/>
                    </a:lnTo>
                    <a:lnTo>
                      <a:pt x="2" y="344"/>
                    </a:lnTo>
                    <a:lnTo>
                      <a:pt x="0" y="327"/>
                    </a:lnTo>
                    <a:lnTo>
                      <a:pt x="0" y="64"/>
                    </a:lnTo>
                    <a:lnTo>
                      <a:pt x="3" y="44"/>
                    </a:lnTo>
                    <a:lnTo>
                      <a:pt x="13" y="27"/>
                    </a:lnTo>
                    <a:lnTo>
                      <a:pt x="27" y="13"/>
                    </a:lnTo>
                    <a:lnTo>
                      <a:pt x="44" y="3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37" name="Freeform 24">
                <a:extLst>
                  <a:ext uri="{FF2B5EF4-FFF2-40B4-BE49-F238E27FC236}">
                    <a16:creationId xmlns:a16="http://schemas.microsoft.com/office/drawing/2014/main" id="{121F8F9C-376A-4018-BD8C-EC00054A44C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25" y="2028"/>
                <a:ext cx="139" cy="140"/>
              </a:xfrm>
              <a:custGeom>
                <a:avLst/>
                <a:gdLst>
                  <a:gd name="T0" fmla="*/ 575 w 1395"/>
                  <a:gd name="T1" fmla="*/ 141 h 1396"/>
                  <a:gd name="T2" fmla="*/ 411 w 1395"/>
                  <a:gd name="T3" fmla="*/ 206 h 1396"/>
                  <a:gd name="T4" fmla="*/ 275 w 1395"/>
                  <a:gd name="T5" fmla="*/ 316 h 1396"/>
                  <a:gd name="T6" fmla="*/ 178 w 1395"/>
                  <a:gd name="T7" fmla="*/ 462 h 1396"/>
                  <a:gd name="T8" fmla="*/ 131 w 1395"/>
                  <a:gd name="T9" fmla="*/ 636 h 1396"/>
                  <a:gd name="T10" fmla="*/ 141 w 1395"/>
                  <a:gd name="T11" fmla="*/ 820 h 1396"/>
                  <a:gd name="T12" fmla="*/ 206 w 1395"/>
                  <a:gd name="T13" fmla="*/ 985 h 1396"/>
                  <a:gd name="T14" fmla="*/ 316 w 1395"/>
                  <a:gd name="T15" fmla="*/ 1120 h 1396"/>
                  <a:gd name="T16" fmla="*/ 463 w 1395"/>
                  <a:gd name="T17" fmla="*/ 1216 h 1396"/>
                  <a:gd name="T18" fmla="*/ 636 w 1395"/>
                  <a:gd name="T19" fmla="*/ 1264 h 1396"/>
                  <a:gd name="T20" fmla="*/ 819 w 1395"/>
                  <a:gd name="T21" fmla="*/ 1255 h 1396"/>
                  <a:gd name="T22" fmla="*/ 985 w 1395"/>
                  <a:gd name="T23" fmla="*/ 1190 h 1396"/>
                  <a:gd name="T24" fmla="*/ 1120 w 1395"/>
                  <a:gd name="T25" fmla="*/ 1080 h 1396"/>
                  <a:gd name="T26" fmla="*/ 1217 w 1395"/>
                  <a:gd name="T27" fmla="*/ 933 h 1396"/>
                  <a:gd name="T28" fmla="*/ 1264 w 1395"/>
                  <a:gd name="T29" fmla="*/ 760 h 1396"/>
                  <a:gd name="T30" fmla="*/ 1254 w 1395"/>
                  <a:gd name="T31" fmla="*/ 575 h 1396"/>
                  <a:gd name="T32" fmla="*/ 1189 w 1395"/>
                  <a:gd name="T33" fmla="*/ 410 h 1396"/>
                  <a:gd name="T34" fmla="*/ 1080 w 1395"/>
                  <a:gd name="T35" fmla="*/ 274 h 1396"/>
                  <a:gd name="T36" fmla="*/ 932 w 1395"/>
                  <a:gd name="T37" fmla="*/ 178 h 1396"/>
                  <a:gd name="T38" fmla="*/ 760 w 1395"/>
                  <a:gd name="T39" fmla="*/ 132 h 1396"/>
                  <a:gd name="T40" fmla="*/ 765 w 1395"/>
                  <a:gd name="T41" fmla="*/ 4 h 1396"/>
                  <a:gd name="T42" fmla="*/ 955 w 1395"/>
                  <a:gd name="T43" fmla="*/ 49 h 1396"/>
                  <a:gd name="T44" fmla="*/ 1120 w 1395"/>
                  <a:gd name="T45" fmla="*/ 142 h 1396"/>
                  <a:gd name="T46" fmla="*/ 1253 w 1395"/>
                  <a:gd name="T47" fmla="*/ 276 h 1396"/>
                  <a:gd name="T48" fmla="*/ 1347 w 1395"/>
                  <a:gd name="T49" fmla="*/ 441 h 1396"/>
                  <a:gd name="T50" fmla="*/ 1392 w 1395"/>
                  <a:gd name="T51" fmla="*/ 631 h 1396"/>
                  <a:gd name="T52" fmla="*/ 1384 w 1395"/>
                  <a:gd name="T53" fmla="*/ 830 h 1396"/>
                  <a:gd name="T54" fmla="*/ 1321 w 1395"/>
                  <a:gd name="T55" fmla="*/ 1013 h 1396"/>
                  <a:gd name="T56" fmla="*/ 1213 w 1395"/>
                  <a:gd name="T57" fmla="*/ 1168 h 1396"/>
                  <a:gd name="T58" fmla="*/ 1068 w 1395"/>
                  <a:gd name="T59" fmla="*/ 1289 h 1396"/>
                  <a:gd name="T60" fmla="*/ 894 w 1395"/>
                  <a:gd name="T61" fmla="*/ 1368 h 1396"/>
                  <a:gd name="T62" fmla="*/ 698 w 1395"/>
                  <a:gd name="T63" fmla="*/ 1396 h 1396"/>
                  <a:gd name="T64" fmla="*/ 502 w 1395"/>
                  <a:gd name="T65" fmla="*/ 1368 h 1396"/>
                  <a:gd name="T66" fmla="*/ 328 w 1395"/>
                  <a:gd name="T67" fmla="*/ 1289 h 1396"/>
                  <a:gd name="T68" fmla="*/ 182 w 1395"/>
                  <a:gd name="T69" fmla="*/ 1168 h 1396"/>
                  <a:gd name="T70" fmla="*/ 75 w 1395"/>
                  <a:gd name="T71" fmla="*/ 1013 h 1396"/>
                  <a:gd name="T72" fmla="*/ 13 w 1395"/>
                  <a:gd name="T73" fmla="*/ 830 h 1396"/>
                  <a:gd name="T74" fmla="*/ 3 w 1395"/>
                  <a:gd name="T75" fmla="*/ 631 h 1396"/>
                  <a:gd name="T76" fmla="*/ 49 w 1395"/>
                  <a:gd name="T77" fmla="*/ 441 h 1396"/>
                  <a:gd name="T78" fmla="*/ 142 w 1395"/>
                  <a:gd name="T79" fmla="*/ 276 h 1396"/>
                  <a:gd name="T80" fmla="*/ 275 w 1395"/>
                  <a:gd name="T81" fmla="*/ 142 h 1396"/>
                  <a:gd name="T82" fmla="*/ 442 w 1395"/>
                  <a:gd name="T83" fmla="*/ 49 h 1396"/>
                  <a:gd name="T84" fmla="*/ 630 w 1395"/>
                  <a:gd name="T85" fmla="*/ 4 h 1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395" h="1396">
                    <a:moveTo>
                      <a:pt x="698" y="128"/>
                    </a:moveTo>
                    <a:lnTo>
                      <a:pt x="636" y="132"/>
                    </a:lnTo>
                    <a:lnTo>
                      <a:pt x="575" y="141"/>
                    </a:lnTo>
                    <a:lnTo>
                      <a:pt x="517" y="157"/>
                    </a:lnTo>
                    <a:lnTo>
                      <a:pt x="463" y="178"/>
                    </a:lnTo>
                    <a:lnTo>
                      <a:pt x="411" y="206"/>
                    </a:lnTo>
                    <a:lnTo>
                      <a:pt x="362" y="238"/>
                    </a:lnTo>
                    <a:lnTo>
                      <a:pt x="316" y="274"/>
                    </a:lnTo>
                    <a:lnTo>
                      <a:pt x="275" y="316"/>
                    </a:lnTo>
                    <a:lnTo>
                      <a:pt x="238" y="362"/>
                    </a:lnTo>
                    <a:lnTo>
                      <a:pt x="206" y="410"/>
                    </a:lnTo>
                    <a:lnTo>
                      <a:pt x="178" y="462"/>
                    </a:lnTo>
                    <a:lnTo>
                      <a:pt x="157" y="518"/>
                    </a:lnTo>
                    <a:lnTo>
                      <a:pt x="141" y="575"/>
                    </a:lnTo>
                    <a:lnTo>
                      <a:pt x="131" y="636"/>
                    </a:lnTo>
                    <a:lnTo>
                      <a:pt x="128" y="698"/>
                    </a:lnTo>
                    <a:lnTo>
                      <a:pt x="131" y="760"/>
                    </a:lnTo>
                    <a:lnTo>
                      <a:pt x="141" y="820"/>
                    </a:lnTo>
                    <a:lnTo>
                      <a:pt x="157" y="878"/>
                    </a:lnTo>
                    <a:lnTo>
                      <a:pt x="178" y="933"/>
                    </a:lnTo>
                    <a:lnTo>
                      <a:pt x="206" y="985"/>
                    </a:lnTo>
                    <a:lnTo>
                      <a:pt x="238" y="1034"/>
                    </a:lnTo>
                    <a:lnTo>
                      <a:pt x="275" y="1080"/>
                    </a:lnTo>
                    <a:lnTo>
                      <a:pt x="316" y="1120"/>
                    </a:lnTo>
                    <a:lnTo>
                      <a:pt x="362" y="1158"/>
                    </a:lnTo>
                    <a:lnTo>
                      <a:pt x="411" y="1190"/>
                    </a:lnTo>
                    <a:lnTo>
                      <a:pt x="463" y="1216"/>
                    </a:lnTo>
                    <a:lnTo>
                      <a:pt x="517" y="1239"/>
                    </a:lnTo>
                    <a:lnTo>
                      <a:pt x="575" y="1255"/>
                    </a:lnTo>
                    <a:lnTo>
                      <a:pt x="636" y="1264"/>
                    </a:lnTo>
                    <a:lnTo>
                      <a:pt x="698" y="1268"/>
                    </a:lnTo>
                    <a:lnTo>
                      <a:pt x="760" y="1264"/>
                    </a:lnTo>
                    <a:lnTo>
                      <a:pt x="819" y="1255"/>
                    </a:lnTo>
                    <a:lnTo>
                      <a:pt x="878" y="1239"/>
                    </a:lnTo>
                    <a:lnTo>
                      <a:pt x="932" y="1216"/>
                    </a:lnTo>
                    <a:lnTo>
                      <a:pt x="985" y="1190"/>
                    </a:lnTo>
                    <a:lnTo>
                      <a:pt x="1034" y="1158"/>
                    </a:lnTo>
                    <a:lnTo>
                      <a:pt x="1080" y="1120"/>
                    </a:lnTo>
                    <a:lnTo>
                      <a:pt x="1120" y="1080"/>
                    </a:lnTo>
                    <a:lnTo>
                      <a:pt x="1157" y="1034"/>
                    </a:lnTo>
                    <a:lnTo>
                      <a:pt x="1189" y="985"/>
                    </a:lnTo>
                    <a:lnTo>
                      <a:pt x="1217" y="933"/>
                    </a:lnTo>
                    <a:lnTo>
                      <a:pt x="1238" y="878"/>
                    </a:lnTo>
                    <a:lnTo>
                      <a:pt x="1254" y="820"/>
                    </a:lnTo>
                    <a:lnTo>
                      <a:pt x="1264" y="760"/>
                    </a:lnTo>
                    <a:lnTo>
                      <a:pt x="1267" y="698"/>
                    </a:lnTo>
                    <a:lnTo>
                      <a:pt x="1264" y="636"/>
                    </a:lnTo>
                    <a:lnTo>
                      <a:pt x="1254" y="575"/>
                    </a:lnTo>
                    <a:lnTo>
                      <a:pt x="1238" y="518"/>
                    </a:lnTo>
                    <a:lnTo>
                      <a:pt x="1217" y="462"/>
                    </a:lnTo>
                    <a:lnTo>
                      <a:pt x="1189" y="410"/>
                    </a:lnTo>
                    <a:lnTo>
                      <a:pt x="1157" y="362"/>
                    </a:lnTo>
                    <a:lnTo>
                      <a:pt x="1120" y="316"/>
                    </a:lnTo>
                    <a:lnTo>
                      <a:pt x="1080" y="274"/>
                    </a:lnTo>
                    <a:lnTo>
                      <a:pt x="1034" y="238"/>
                    </a:lnTo>
                    <a:lnTo>
                      <a:pt x="985" y="206"/>
                    </a:lnTo>
                    <a:lnTo>
                      <a:pt x="932" y="178"/>
                    </a:lnTo>
                    <a:lnTo>
                      <a:pt x="878" y="157"/>
                    </a:lnTo>
                    <a:lnTo>
                      <a:pt x="819" y="141"/>
                    </a:lnTo>
                    <a:lnTo>
                      <a:pt x="760" y="132"/>
                    </a:lnTo>
                    <a:lnTo>
                      <a:pt x="698" y="128"/>
                    </a:lnTo>
                    <a:close/>
                    <a:moveTo>
                      <a:pt x="698" y="0"/>
                    </a:moveTo>
                    <a:lnTo>
                      <a:pt x="765" y="4"/>
                    </a:lnTo>
                    <a:lnTo>
                      <a:pt x="830" y="13"/>
                    </a:lnTo>
                    <a:lnTo>
                      <a:pt x="894" y="28"/>
                    </a:lnTo>
                    <a:lnTo>
                      <a:pt x="955" y="49"/>
                    </a:lnTo>
                    <a:lnTo>
                      <a:pt x="1012" y="75"/>
                    </a:lnTo>
                    <a:lnTo>
                      <a:pt x="1068" y="106"/>
                    </a:lnTo>
                    <a:lnTo>
                      <a:pt x="1120" y="142"/>
                    </a:lnTo>
                    <a:lnTo>
                      <a:pt x="1168" y="183"/>
                    </a:lnTo>
                    <a:lnTo>
                      <a:pt x="1213" y="228"/>
                    </a:lnTo>
                    <a:lnTo>
                      <a:pt x="1253" y="276"/>
                    </a:lnTo>
                    <a:lnTo>
                      <a:pt x="1290" y="328"/>
                    </a:lnTo>
                    <a:lnTo>
                      <a:pt x="1321" y="383"/>
                    </a:lnTo>
                    <a:lnTo>
                      <a:pt x="1347" y="441"/>
                    </a:lnTo>
                    <a:lnTo>
                      <a:pt x="1368" y="502"/>
                    </a:lnTo>
                    <a:lnTo>
                      <a:pt x="1384" y="566"/>
                    </a:lnTo>
                    <a:lnTo>
                      <a:pt x="1392" y="631"/>
                    </a:lnTo>
                    <a:lnTo>
                      <a:pt x="1395" y="698"/>
                    </a:lnTo>
                    <a:lnTo>
                      <a:pt x="1392" y="765"/>
                    </a:lnTo>
                    <a:lnTo>
                      <a:pt x="1384" y="830"/>
                    </a:lnTo>
                    <a:lnTo>
                      <a:pt x="1368" y="893"/>
                    </a:lnTo>
                    <a:lnTo>
                      <a:pt x="1347" y="954"/>
                    </a:lnTo>
                    <a:lnTo>
                      <a:pt x="1321" y="1013"/>
                    </a:lnTo>
                    <a:lnTo>
                      <a:pt x="1290" y="1068"/>
                    </a:lnTo>
                    <a:lnTo>
                      <a:pt x="1253" y="1119"/>
                    </a:lnTo>
                    <a:lnTo>
                      <a:pt x="1213" y="1168"/>
                    </a:lnTo>
                    <a:lnTo>
                      <a:pt x="1168" y="1213"/>
                    </a:lnTo>
                    <a:lnTo>
                      <a:pt x="1120" y="1254"/>
                    </a:lnTo>
                    <a:lnTo>
                      <a:pt x="1068" y="1289"/>
                    </a:lnTo>
                    <a:lnTo>
                      <a:pt x="1012" y="1321"/>
                    </a:lnTo>
                    <a:lnTo>
                      <a:pt x="955" y="1346"/>
                    </a:lnTo>
                    <a:lnTo>
                      <a:pt x="894" y="1368"/>
                    </a:lnTo>
                    <a:lnTo>
                      <a:pt x="830" y="1383"/>
                    </a:lnTo>
                    <a:lnTo>
                      <a:pt x="765" y="1392"/>
                    </a:lnTo>
                    <a:lnTo>
                      <a:pt x="698" y="1396"/>
                    </a:lnTo>
                    <a:lnTo>
                      <a:pt x="630" y="1392"/>
                    </a:lnTo>
                    <a:lnTo>
                      <a:pt x="565" y="1383"/>
                    </a:lnTo>
                    <a:lnTo>
                      <a:pt x="502" y="1368"/>
                    </a:lnTo>
                    <a:lnTo>
                      <a:pt x="442" y="1346"/>
                    </a:lnTo>
                    <a:lnTo>
                      <a:pt x="383" y="1321"/>
                    </a:lnTo>
                    <a:lnTo>
                      <a:pt x="328" y="1289"/>
                    </a:lnTo>
                    <a:lnTo>
                      <a:pt x="275" y="1254"/>
                    </a:lnTo>
                    <a:lnTo>
                      <a:pt x="227" y="1213"/>
                    </a:lnTo>
                    <a:lnTo>
                      <a:pt x="182" y="1168"/>
                    </a:lnTo>
                    <a:lnTo>
                      <a:pt x="142" y="1119"/>
                    </a:lnTo>
                    <a:lnTo>
                      <a:pt x="107" y="1068"/>
                    </a:lnTo>
                    <a:lnTo>
                      <a:pt x="75" y="1013"/>
                    </a:lnTo>
                    <a:lnTo>
                      <a:pt x="49" y="954"/>
                    </a:lnTo>
                    <a:lnTo>
                      <a:pt x="28" y="893"/>
                    </a:lnTo>
                    <a:lnTo>
                      <a:pt x="13" y="830"/>
                    </a:lnTo>
                    <a:lnTo>
                      <a:pt x="3" y="765"/>
                    </a:lnTo>
                    <a:lnTo>
                      <a:pt x="0" y="698"/>
                    </a:lnTo>
                    <a:lnTo>
                      <a:pt x="3" y="631"/>
                    </a:lnTo>
                    <a:lnTo>
                      <a:pt x="13" y="566"/>
                    </a:lnTo>
                    <a:lnTo>
                      <a:pt x="28" y="502"/>
                    </a:lnTo>
                    <a:lnTo>
                      <a:pt x="49" y="441"/>
                    </a:lnTo>
                    <a:lnTo>
                      <a:pt x="75" y="383"/>
                    </a:lnTo>
                    <a:lnTo>
                      <a:pt x="107" y="328"/>
                    </a:lnTo>
                    <a:lnTo>
                      <a:pt x="142" y="276"/>
                    </a:lnTo>
                    <a:lnTo>
                      <a:pt x="182" y="228"/>
                    </a:lnTo>
                    <a:lnTo>
                      <a:pt x="227" y="183"/>
                    </a:lnTo>
                    <a:lnTo>
                      <a:pt x="275" y="142"/>
                    </a:lnTo>
                    <a:lnTo>
                      <a:pt x="328" y="106"/>
                    </a:lnTo>
                    <a:lnTo>
                      <a:pt x="383" y="75"/>
                    </a:lnTo>
                    <a:lnTo>
                      <a:pt x="442" y="49"/>
                    </a:lnTo>
                    <a:lnTo>
                      <a:pt x="502" y="28"/>
                    </a:lnTo>
                    <a:lnTo>
                      <a:pt x="565" y="13"/>
                    </a:lnTo>
                    <a:lnTo>
                      <a:pt x="630" y="4"/>
                    </a:lnTo>
                    <a:lnTo>
                      <a:pt x="698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38" name="Freeform 25">
                <a:extLst>
                  <a:ext uri="{FF2B5EF4-FFF2-40B4-BE49-F238E27FC236}">
                    <a16:creationId xmlns:a16="http://schemas.microsoft.com/office/drawing/2014/main" id="{D2188A6F-C449-4F42-9DD6-AE9C11E2D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4" y="2057"/>
                <a:ext cx="47" cy="47"/>
              </a:xfrm>
              <a:custGeom>
                <a:avLst/>
                <a:gdLst>
                  <a:gd name="T0" fmla="*/ 405 w 469"/>
                  <a:gd name="T1" fmla="*/ 0 h 468"/>
                  <a:gd name="T2" fmla="*/ 425 w 469"/>
                  <a:gd name="T3" fmla="*/ 3 h 468"/>
                  <a:gd name="T4" fmla="*/ 443 w 469"/>
                  <a:gd name="T5" fmla="*/ 11 h 468"/>
                  <a:gd name="T6" fmla="*/ 456 w 469"/>
                  <a:gd name="T7" fmla="*/ 25 h 468"/>
                  <a:gd name="T8" fmla="*/ 465 w 469"/>
                  <a:gd name="T9" fmla="*/ 42 h 468"/>
                  <a:gd name="T10" fmla="*/ 469 w 469"/>
                  <a:gd name="T11" fmla="*/ 63 h 468"/>
                  <a:gd name="T12" fmla="*/ 467 w 469"/>
                  <a:gd name="T13" fmla="*/ 80 h 468"/>
                  <a:gd name="T14" fmla="*/ 460 w 469"/>
                  <a:gd name="T15" fmla="*/ 96 h 468"/>
                  <a:gd name="T16" fmla="*/ 449 w 469"/>
                  <a:gd name="T17" fmla="*/ 108 h 468"/>
                  <a:gd name="T18" fmla="*/ 437 w 469"/>
                  <a:gd name="T19" fmla="*/ 118 h 468"/>
                  <a:gd name="T20" fmla="*/ 422 w 469"/>
                  <a:gd name="T21" fmla="*/ 124 h 468"/>
                  <a:gd name="T22" fmla="*/ 405 w 469"/>
                  <a:gd name="T23" fmla="*/ 127 h 468"/>
                  <a:gd name="T24" fmla="*/ 364 w 469"/>
                  <a:gd name="T25" fmla="*/ 130 h 468"/>
                  <a:gd name="T26" fmla="*/ 325 w 469"/>
                  <a:gd name="T27" fmla="*/ 138 h 468"/>
                  <a:gd name="T28" fmla="*/ 288 w 469"/>
                  <a:gd name="T29" fmla="*/ 153 h 468"/>
                  <a:gd name="T30" fmla="*/ 254 w 469"/>
                  <a:gd name="T31" fmla="*/ 171 h 468"/>
                  <a:gd name="T32" fmla="*/ 223 w 469"/>
                  <a:gd name="T33" fmla="*/ 195 h 468"/>
                  <a:gd name="T34" fmla="*/ 196 w 469"/>
                  <a:gd name="T35" fmla="*/ 223 h 468"/>
                  <a:gd name="T36" fmla="*/ 172 w 469"/>
                  <a:gd name="T37" fmla="*/ 254 h 468"/>
                  <a:gd name="T38" fmla="*/ 154 w 469"/>
                  <a:gd name="T39" fmla="*/ 288 h 468"/>
                  <a:gd name="T40" fmla="*/ 140 w 469"/>
                  <a:gd name="T41" fmla="*/ 324 h 468"/>
                  <a:gd name="T42" fmla="*/ 131 w 469"/>
                  <a:gd name="T43" fmla="*/ 363 h 468"/>
                  <a:gd name="T44" fmla="*/ 128 w 469"/>
                  <a:gd name="T45" fmla="*/ 404 h 468"/>
                  <a:gd name="T46" fmla="*/ 125 w 469"/>
                  <a:gd name="T47" fmla="*/ 421 h 468"/>
                  <a:gd name="T48" fmla="*/ 119 w 469"/>
                  <a:gd name="T49" fmla="*/ 436 h 468"/>
                  <a:gd name="T50" fmla="*/ 109 w 469"/>
                  <a:gd name="T51" fmla="*/ 449 h 468"/>
                  <a:gd name="T52" fmla="*/ 96 w 469"/>
                  <a:gd name="T53" fmla="*/ 459 h 468"/>
                  <a:gd name="T54" fmla="*/ 81 w 469"/>
                  <a:gd name="T55" fmla="*/ 466 h 468"/>
                  <a:gd name="T56" fmla="*/ 64 w 469"/>
                  <a:gd name="T57" fmla="*/ 468 h 468"/>
                  <a:gd name="T58" fmla="*/ 44 w 469"/>
                  <a:gd name="T59" fmla="*/ 465 h 468"/>
                  <a:gd name="T60" fmla="*/ 26 w 469"/>
                  <a:gd name="T61" fmla="*/ 455 h 468"/>
                  <a:gd name="T62" fmla="*/ 12 w 469"/>
                  <a:gd name="T63" fmla="*/ 441 h 468"/>
                  <a:gd name="T64" fmla="*/ 4 w 469"/>
                  <a:gd name="T65" fmla="*/ 424 h 468"/>
                  <a:gd name="T66" fmla="*/ 0 w 469"/>
                  <a:gd name="T67" fmla="*/ 404 h 468"/>
                  <a:gd name="T68" fmla="*/ 4 w 469"/>
                  <a:gd name="T69" fmla="*/ 353 h 468"/>
                  <a:gd name="T70" fmla="*/ 12 w 469"/>
                  <a:gd name="T71" fmla="*/ 305 h 468"/>
                  <a:gd name="T72" fmla="*/ 27 w 469"/>
                  <a:gd name="T73" fmla="*/ 258 h 468"/>
                  <a:gd name="T74" fmla="*/ 47 w 469"/>
                  <a:gd name="T75" fmla="*/ 214 h 468"/>
                  <a:gd name="T76" fmla="*/ 73 w 469"/>
                  <a:gd name="T77" fmla="*/ 172 h 468"/>
                  <a:gd name="T78" fmla="*/ 103 w 469"/>
                  <a:gd name="T79" fmla="*/ 135 h 468"/>
                  <a:gd name="T80" fmla="*/ 136 w 469"/>
                  <a:gd name="T81" fmla="*/ 101 h 468"/>
                  <a:gd name="T82" fmla="*/ 173 w 469"/>
                  <a:gd name="T83" fmla="*/ 72 h 468"/>
                  <a:gd name="T84" fmla="*/ 215 w 469"/>
                  <a:gd name="T85" fmla="*/ 47 h 468"/>
                  <a:gd name="T86" fmla="*/ 259 w 469"/>
                  <a:gd name="T87" fmla="*/ 26 h 468"/>
                  <a:gd name="T88" fmla="*/ 305 w 469"/>
                  <a:gd name="T89" fmla="*/ 11 h 468"/>
                  <a:gd name="T90" fmla="*/ 355 w 469"/>
                  <a:gd name="T91" fmla="*/ 3 h 468"/>
                  <a:gd name="T92" fmla="*/ 405 w 469"/>
                  <a:gd name="T9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69" h="468">
                    <a:moveTo>
                      <a:pt x="405" y="0"/>
                    </a:moveTo>
                    <a:lnTo>
                      <a:pt x="425" y="3"/>
                    </a:lnTo>
                    <a:lnTo>
                      <a:pt x="443" y="11"/>
                    </a:lnTo>
                    <a:lnTo>
                      <a:pt x="456" y="25"/>
                    </a:lnTo>
                    <a:lnTo>
                      <a:pt x="465" y="42"/>
                    </a:lnTo>
                    <a:lnTo>
                      <a:pt x="469" y="63"/>
                    </a:lnTo>
                    <a:lnTo>
                      <a:pt x="467" y="80"/>
                    </a:lnTo>
                    <a:lnTo>
                      <a:pt x="460" y="96"/>
                    </a:lnTo>
                    <a:lnTo>
                      <a:pt x="449" y="108"/>
                    </a:lnTo>
                    <a:lnTo>
                      <a:pt x="437" y="118"/>
                    </a:lnTo>
                    <a:lnTo>
                      <a:pt x="422" y="124"/>
                    </a:lnTo>
                    <a:lnTo>
                      <a:pt x="405" y="127"/>
                    </a:lnTo>
                    <a:lnTo>
                      <a:pt x="364" y="130"/>
                    </a:lnTo>
                    <a:lnTo>
                      <a:pt x="325" y="138"/>
                    </a:lnTo>
                    <a:lnTo>
                      <a:pt x="288" y="153"/>
                    </a:lnTo>
                    <a:lnTo>
                      <a:pt x="254" y="171"/>
                    </a:lnTo>
                    <a:lnTo>
                      <a:pt x="223" y="195"/>
                    </a:lnTo>
                    <a:lnTo>
                      <a:pt x="196" y="223"/>
                    </a:lnTo>
                    <a:lnTo>
                      <a:pt x="172" y="254"/>
                    </a:lnTo>
                    <a:lnTo>
                      <a:pt x="154" y="288"/>
                    </a:lnTo>
                    <a:lnTo>
                      <a:pt x="140" y="324"/>
                    </a:lnTo>
                    <a:lnTo>
                      <a:pt x="131" y="363"/>
                    </a:lnTo>
                    <a:lnTo>
                      <a:pt x="128" y="404"/>
                    </a:lnTo>
                    <a:lnTo>
                      <a:pt x="125" y="421"/>
                    </a:lnTo>
                    <a:lnTo>
                      <a:pt x="119" y="436"/>
                    </a:lnTo>
                    <a:lnTo>
                      <a:pt x="109" y="449"/>
                    </a:lnTo>
                    <a:lnTo>
                      <a:pt x="96" y="459"/>
                    </a:lnTo>
                    <a:lnTo>
                      <a:pt x="81" y="466"/>
                    </a:lnTo>
                    <a:lnTo>
                      <a:pt x="64" y="468"/>
                    </a:lnTo>
                    <a:lnTo>
                      <a:pt x="44" y="465"/>
                    </a:lnTo>
                    <a:lnTo>
                      <a:pt x="26" y="455"/>
                    </a:lnTo>
                    <a:lnTo>
                      <a:pt x="12" y="441"/>
                    </a:lnTo>
                    <a:lnTo>
                      <a:pt x="4" y="424"/>
                    </a:lnTo>
                    <a:lnTo>
                      <a:pt x="0" y="404"/>
                    </a:lnTo>
                    <a:lnTo>
                      <a:pt x="4" y="353"/>
                    </a:lnTo>
                    <a:lnTo>
                      <a:pt x="12" y="305"/>
                    </a:lnTo>
                    <a:lnTo>
                      <a:pt x="27" y="258"/>
                    </a:lnTo>
                    <a:lnTo>
                      <a:pt x="47" y="214"/>
                    </a:lnTo>
                    <a:lnTo>
                      <a:pt x="73" y="172"/>
                    </a:lnTo>
                    <a:lnTo>
                      <a:pt x="103" y="135"/>
                    </a:lnTo>
                    <a:lnTo>
                      <a:pt x="136" y="101"/>
                    </a:lnTo>
                    <a:lnTo>
                      <a:pt x="173" y="72"/>
                    </a:lnTo>
                    <a:lnTo>
                      <a:pt x="215" y="47"/>
                    </a:lnTo>
                    <a:lnTo>
                      <a:pt x="259" y="26"/>
                    </a:lnTo>
                    <a:lnTo>
                      <a:pt x="305" y="11"/>
                    </a:lnTo>
                    <a:lnTo>
                      <a:pt x="355" y="3"/>
                    </a:lnTo>
                    <a:lnTo>
                      <a:pt x="405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39" name="Freeform 26">
                <a:extLst>
                  <a:ext uri="{FF2B5EF4-FFF2-40B4-BE49-F238E27FC236}">
                    <a16:creationId xmlns:a16="http://schemas.microsoft.com/office/drawing/2014/main" id="{4EFDAD67-C360-4DF0-9BCC-153D937C52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0" y="2018"/>
                <a:ext cx="39" cy="18"/>
              </a:xfrm>
              <a:custGeom>
                <a:avLst/>
                <a:gdLst>
                  <a:gd name="T0" fmla="*/ 63 w 393"/>
                  <a:gd name="T1" fmla="*/ 0 h 179"/>
                  <a:gd name="T2" fmla="*/ 329 w 393"/>
                  <a:gd name="T3" fmla="*/ 0 h 179"/>
                  <a:gd name="T4" fmla="*/ 350 w 393"/>
                  <a:gd name="T5" fmla="*/ 4 h 179"/>
                  <a:gd name="T6" fmla="*/ 368 w 393"/>
                  <a:gd name="T7" fmla="*/ 13 h 179"/>
                  <a:gd name="T8" fmla="*/ 382 w 393"/>
                  <a:gd name="T9" fmla="*/ 27 h 179"/>
                  <a:gd name="T10" fmla="*/ 390 w 393"/>
                  <a:gd name="T11" fmla="*/ 45 h 179"/>
                  <a:gd name="T12" fmla="*/ 393 w 393"/>
                  <a:gd name="T13" fmla="*/ 64 h 179"/>
                  <a:gd name="T14" fmla="*/ 393 w 393"/>
                  <a:gd name="T15" fmla="*/ 115 h 179"/>
                  <a:gd name="T16" fmla="*/ 391 w 393"/>
                  <a:gd name="T17" fmla="*/ 132 h 179"/>
                  <a:gd name="T18" fmla="*/ 385 w 393"/>
                  <a:gd name="T19" fmla="*/ 147 h 179"/>
                  <a:gd name="T20" fmla="*/ 375 w 393"/>
                  <a:gd name="T21" fmla="*/ 160 h 179"/>
                  <a:gd name="T22" fmla="*/ 361 w 393"/>
                  <a:gd name="T23" fmla="*/ 171 h 179"/>
                  <a:gd name="T24" fmla="*/ 346 w 393"/>
                  <a:gd name="T25" fmla="*/ 177 h 179"/>
                  <a:gd name="T26" fmla="*/ 329 w 393"/>
                  <a:gd name="T27" fmla="*/ 179 h 179"/>
                  <a:gd name="T28" fmla="*/ 63 w 393"/>
                  <a:gd name="T29" fmla="*/ 179 h 179"/>
                  <a:gd name="T30" fmla="*/ 46 w 393"/>
                  <a:gd name="T31" fmla="*/ 177 h 179"/>
                  <a:gd name="T32" fmla="*/ 31 w 393"/>
                  <a:gd name="T33" fmla="*/ 171 h 179"/>
                  <a:gd name="T34" fmla="*/ 18 w 393"/>
                  <a:gd name="T35" fmla="*/ 160 h 179"/>
                  <a:gd name="T36" fmla="*/ 8 w 393"/>
                  <a:gd name="T37" fmla="*/ 147 h 179"/>
                  <a:gd name="T38" fmla="*/ 2 w 393"/>
                  <a:gd name="T39" fmla="*/ 132 h 179"/>
                  <a:gd name="T40" fmla="*/ 0 w 393"/>
                  <a:gd name="T41" fmla="*/ 115 h 179"/>
                  <a:gd name="T42" fmla="*/ 0 w 393"/>
                  <a:gd name="T43" fmla="*/ 64 h 179"/>
                  <a:gd name="T44" fmla="*/ 2 w 393"/>
                  <a:gd name="T45" fmla="*/ 48 h 179"/>
                  <a:gd name="T46" fmla="*/ 8 w 393"/>
                  <a:gd name="T47" fmla="*/ 32 h 179"/>
                  <a:gd name="T48" fmla="*/ 18 w 393"/>
                  <a:gd name="T49" fmla="*/ 19 h 179"/>
                  <a:gd name="T50" fmla="*/ 31 w 393"/>
                  <a:gd name="T51" fmla="*/ 10 h 179"/>
                  <a:gd name="T52" fmla="*/ 46 w 393"/>
                  <a:gd name="T53" fmla="*/ 3 h 179"/>
                  <a:gd name="T54" fmla="*/ 63 w 393"/>
                  <a:gd name="T55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93" h="179">
                    <a:moveTo>
                      <a:pt x="63" y="0"/>
                    </a:moveTo>
                    <a:lnTo>
                      <a:pt x="329" y="0"/>
                    </a:lnTo>
                    <a:lnTo>
                      <a:pt x="350" y="4"/>
                    </a:lnTo>
                    <a:lnTo>
                      <a:pt x="368" y="13"/>
                    </a:lnTo>
                    <a:lnTo>
                      <a:pt x="382" y="27"/>
                    </a:lnTo>
                    <a:lnTo>
                      <a:pt x="390" y="45"/>
                    </a:lnTo>
                    <a:lnTo>
                      <a:pt x="393" y="64"/>
                    </a:lnTo>
                    <a:lnTo>
                      <a:pt x="393" y="115"/>
                    </a:lnTo>
                    <a:lnTo>
                      <a:pt x="391" y="132"/>
                    </a:lnTo>
                    <a:lnTo>
                      <a:pt x="385" y="147"/>
                    </a:lnTo>
                    <a:lnTo>
                      <a:pt x="375" y="160"/>
                    </a:lnTo>
                    <a:lnTo>
                      <a:pt x="361" y="171"/>
                    </a:lnTo>
                    <a:lnTo>
                      <a:pt x="346" y="177"/>
                    </a:lnTo>
                    <a:lnTo>
                      <a:pt x="329" y="179"/>
                    </a:lnTo>
                    <a:lnTo>
                      <a:pt x="63" y="179"/>
                    </a:lnTo>
                    <a:lnTo>
                      <a:pt x="46" y="177"/>
                    </a:lnTo>
                    <a:lnTo>
                      <a:pt x="31" y="171"/>
                    </a:lnTo>
                    <a:lnTo>
                      <a:pt x="18" y="160"/>
                    </a:lnTo>
                    <a:lnTo>
                      <a:pt x="8" y="147"/>
                    </a:lnTo>
                    <a:lnTo>
                      <a:pt x="2" y="132"/>
                    </a:lnTo>
                    <a:lnTo>
                      <a:pt x="0" y="115"/>
                    </a:lnTo>
                    <a:lnTo>
                      <a:pt x="0" y="64"/>
                    </a:lnTo>
                    <a:lnTo>
                      <a:pt x="2" y="48"/>
                    </a:lnTo>
                    <a:lnTo>
                      <a:pt x="8" y="32"/>
                    </a:lnTo>
                    <a:lnTo>
                      <a:pt x="18" y="19"/>
                    </a:lnTo>
                    <a:lnTo>
                      <a:pt x="31" y="10"/>
                    </a:lnTo>
                    <a:lnTo>
                      <a:pt x="46" y="3"/>
                    </a:lnTo>
                    <a:lnTo>
                      <a:pt x="63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40" name="Freeform 27">
                <a:extLst>
                  <a:ext uri="{FF2B5EF4-FFF2-40B4-BE49-F238E27FC236}">
                    <a16:creationId xmlns:a16="http://schemas.microsoft.com/office/drawing/2014/main" id="{12B7D6EC-F964-448C-B513-9C35B3CAE5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15" y="2021"/>
                <a:ext cx="41" cy="154"/>
              </a:xfrm>
              <a:custGeom>
                <a:avLst/>
                <a:gdLst>
                  <a:gd name="T0" fmla="*/ 64 w 409"/>
                  <a:gd name="T1" fmla="*/ 0 h 1541"/>
                  <a:gd name="T2" fmla="*/ 345 w 409"/>
                  <a:gd name="T3" fmla="*/ 0 h 1541"/>
                  <a:gd name="T4" fmla="*/ 362 w 409"/>
                  <a:gd name="T5" fmla="*/ 2 h 1541"/>
                  <a:gd name="T6" fmla="*/ 378 w 409"/>
                  <a:gd name="T7" fmla="*/ 8 h 1541"/>
                  <a:gd name="T8" fmla="*/ 391 w 409"/>
                  <a:gd name="T9" fmla="*/ 19 h 1541"/>
                  <a:gd name="T10" fmla="*/ 401 w 409"/>
                  <a:gd name="T11" fmla="*/ 32 h 1541"/>
                  <a:gd name="T12" fmla="*/ 407 w 409"/>
                  <a:gd name="T13" fmla="*/ 47 h 1541"/>
                  <a:gd name="T14" fmla="*/ 409 w 409"/>
                  <a:gd name="T15" fmla="*/ 64 h 1541"/>
                  <a:gd name="T16" fmla="*/ 409 w 409"/>
                  <a:gd name="T17" fmla="*/ 1477 h 1541"/>
                  <a:gd name="T18" fmla="*/ 407 w 409"/>
                  <a:gd name="T19" fmla="*/ 1494 h 1541"/>
                  <a:gd name="T20" fmla="*/ 401 w 409"/>
                  <a:gd name="T21" fmla="*/ 1509 h 1541"/>
                  <a:gd name="T22" fmla="*/ 391 w 409"/>
                  <a:gd name="T23" fmla="*/ 1523 h 1541"/>
                  <a:gd name="T24" fmla="*/ 378 w 409"/>
                  <a:gd name="T25" fmla="*/ 1532 h 1541"/>
                  <a:gd name="T26" fmla="*/ 362 w 409"/>
                  <a:gd name="T27" fmla="*/ 1539 h 1541"/>
                  <a:gd name="T28" fmla="*/ 345 w 409"/>
                  <a:gd name="T29" fmla="*/ 1541 h 1541"/>
                  <a:gd name="T30" fmla="*/ 64 w 409"/>
                  <a:gd name="T31" fmla="*/ 1541 h 1541"/>
                  <a:gd name="T32" fmla="*/ 47 w 409"/>
                  <a:gd name="T33" fmla="*/ 1539 h 1541"/>
                  <a:gd name="T34" fmla="*/ 32 w 409"/>
                  <a:gd name="T35" fmla="*/ 1532 h 1541"/>
                  <a:gd name="T36" fmla="*/ 19 w 409"/>
                  <a:gd name="T37" fmla="*/ 1523 h 1541"/>
                  <a:gd name="T38" fmla="*/ 8 w 409"/>
                  <a:gd name="T39" fmla="*/ 1509 h 1541"/>
                  <a:gd name="T40" fmla="*/ 2 w 409"/>
                  <a:gd name="T41" fmla="*/ 1494 h 1541"/>
                  <a:gd name="T42" fmla="*/ 0 w 409"/>
                  <a:gd name="T43" fmla="*/ 1477 h 1541"/>
                  <a:gd name="T44" fmla="*/ 2 w 409"/>
                  <a:gd name="T45" fmla="*/ 1460 h 1541"/>
                  <a:gd name="T46" fmla="*/ 8 w 409"/>
                  <a:gd name="T47" fmla="*/ 1445 h 1541"/>
                  <a:gd name="T48" fmla="*/ 19 w 409"/>
                  <a:gd name="T49" fmla="*/ 1432 h 1541"/>
                  <a:gd name="T50" fmla="*/ 32 w 409"/>
                  <a:gd name="T51" fmla="*/ 1421 h 1541"/>
                  <a:gd name="T52" fmla="*/ 47 w 409"/>
                  <a:gd name="T53" fmla="*/ 1415 h 1541"/>
                  <a:gd name="T54" fmla="*/ 64 w 409"/>
                  <a:gd name="T55" fmla="*/ 1413 h 1541"/>
                  <a:gd name="T56" fmla="*/ 281 w 409"/>
                  <a:gd name="T57" fmla="*/ 1413 h 1541"/>
                  <a:gd name="T58" fmla="*/ 281 w 409"/>
                  <a:gd name="T59" fmla="*/ 128 h 1541"/>
                  <a:gd name="T60" fmla="*/ 64 w 409"/>
                  <a:gd name="T61" fmla="*/ 128 h 1541"/>
                  <a:gd name="T62" fmla="*/ 43 w 409"/>
                  <a:gd name="T63" fmla="*/ 124 h 1541"/>
                  <a:gd name="T64" fmla="*/ 26 w 409"/>
                  <a:gd name="T65" fmla="*/ 116 h 1541"/>
                  <a:gd name="T66" fmla="*/ 12 w 409"/>
                  <a:gd name="T67" fmla="*/ 102 h 1541"/>
                  <a:gd name="T68" fmla="*/ 3 w 409"/>
                  <a:gd name="T69" fmla="*/ 84 h 1541"/>
                  <a:gd name="T70" fmla="*/ 0 w 409"/>
                  <a:gd name="T71" fmla="*/ 64 h 1541"/>
                  <a:gd name="T72" fmla="*/ 2 w 409"/>
                  <a:gd name="T73" fmla="*/ 47 h 1541"/>
                  <a:gd name="T74" fmla="*/ 8 w 409"/>
                  <a:gd name="T75" fmla="*/ 32 h 1541"/>
                  <a:gd name="T76" fmla="*/ 19 w 409"/>
                  <a:gd name="T77" fmla="*/ 19 h 1541"/>
                  <a:gd name="T78" fmla="*/ 32 w 409"/>
                  <a:gd name="T79" fmla="*/ 8 h 1541"/>
                  <a:gd name="T80" fmla="*/ 47 w 409"/>
                  <a:gd name="T81" fmla="*/ 2 h 1541"/>
                  <a:gd name="T82" fmla="*/ 64 w 409"/>
                  <a:gd name="T83" fmla="*/ 0 h 1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09" h="1541">
                    <a:moveTo>
                      <a:pt x="64" y="0"/>
                    </a:moveTo>
                    <a:lnTo>
                      <a:pt x="345" y="0"/>
                    </a:lnTo>
                    <a:lnTo>
                      <a:pt x="362" y="2"/>
                    </a:lnTo>
                    <a:lnTo>
                      <a:pt x="378" y="8"/>
                    </a:lnTo>
                    <a:lnTo>
                      <a:pt x="391" y="19"/>
                    </a:lnTo>
                    <a:lnTo>
                      <a:pt x="401" y="32"/>
                    </a:lnTo>
                    <a:lnTo>
                      <a:pt x="407" y="47"/>
                    </a:lnTo>
                    <a:lnTo>
                      <a:pt x="409" y="64"/>
                    </a:lnTo>
                    <a:lnTo>
                      <a:pt x="409" y="1477"/>
                    </a:lnTo>
                    <a:lnTo>
                      <a:pt x="407" y="1494"/>
                    </a:lnTo>
                    <a:lnTo>
                      <a:pt x="401" y="1509"/>
                    </a:lnTo>
                    <a:lnTo>
                      <a:pt x="391" y="1523"/>
                    </a:lnTo>
                    <a:lnTo>
                      <a:pt x="378" y="1532"/>
                    </a:lnTo>
                    <a:lnTo>
                      <a:pt x="362" y="1539"/>
                    </a:lnTo>
                    <a:lnTo>
                      <a:pt x="345" y="1541"/>
                    </a:lnTo>
                    <a:lnTo>
                      <a:pt x="64" y="1541"/>
                    </a:lnTo>
                    <a:lnTo>
                      <a:pt x="47" y="1539"/>
                    </a:lnTo>
                    <a:lnTo>
                      <a:pt x="32" y="1532"/>
                    </a:lnTo>
                    <a:lnTo>
                      <a:pt x="19" y="1523"/>
                    </a:lnTo>
                    <a:lnTo>
                      <a:pt x="8" y="1509"/>
                    </a:lnTo>
                    <a:lnTo>
                      <a:pt x="2" y="1494"/>
                    </a:lnTo>
                    <a:lnTo>
                      <a:pt x="0" y="1477"/>
                    </a:lnTo>
                    <a:lnTo>
                      <a:pt x="2" y="1460"/>
                    </a:lnTo>
                    <a:lnTo>
                      <a:pt x="8" y="1445"/>
                    </a:lnTo>
                    <a:lnTo>
                      <a:pt x="19" y="1432"/>
                    </a:lnTo>
                    <a:lnTo>
                      <a:pt x="32" y="1421"/>
                    </a:lnTo>
                    <a:lnTo>
                      <a:pt x="47" y="1415"/>
                    </a:lnTo>
                    <a:lnTo>
                      <a:pt x="64" y="1413"/>
                    </a:lnTo>
                    <a:lnTo>
                      <a:pt x="281" y="1413"/>
                    </a:lnTo>
                    <a:lnTo>
                      <a:pt x="281" y="128"/>
                    </a:lnTo>
                    <a:lnTo>
                      <a:pt x="64" y="128"/>
                    </a:lnTo>
                    <a:lnTo>
                      <a:pt x="43" y="124"/>
                    </a:lnTo>
                    <a:lnTo>
                      <a:pt x="26" y="116"/>
                    </a:lnTo>
                    <a:lnTo>
                      <a:pt x="12" y="102"/>
                    </a:lnTo>
                    <a:lnTo>
                      <a:pt x="3" y="84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8" y="32"/>
                    </a:lnTo>
                    <a:lnTo>
                      <a:pt x="19" y="19"/>
                    </a:lnTo>
                    <a:lnTo>
                      <a:pt x="32" y="8"/>
                    </a:lnTo>
                    <a:lnTo>
                      <a:pt x="47" y="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41" name="Freeform 28">
                <a:extLst>
                  <a:ext uri="{FF2B5EF4-FFF2-40B4-BE49-F238E27FC236}">
                    <a16:creationId xmlns:a16="http://schemas.microsoft.com/office/drawing/2014/main" id="{9CAA4AF7-5B41-451B-ADA8-F7C3BC7553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15" y="1952"/>
                <a:ext cx="63" cy="33"/>
              </a:xfrm>
              <a:custGeom>
                <a:avLst/>
                <a:gdLst>
                  <a:gd name="T0" fmla="*/ 64 w 626"/>
                  <a:gd name="T1" fmla="*/ 0 h 335"/>
                  <a:gd name="T2" fmla="*/ 562 w 626"/>
                  <a:gd name="T3" fmla="*/ 0 h 335"/>
                  <a:gd name="T4" fmla="*/ 582 w 626"/>
                  <a:gd name="T5" fmla="*/ 3 h 335"/>
                  <a:gd name="T6" fmla="*/ 599 w 626"/>
                  <a:gd name="T7" fmla="*/ 12 h 335"/>
                  <a:gd name="T8" fmla="*/ 613 w 626"/>
                  <a:gd name="T9" fmla="*/ 26 h 335"/>
                  <a:gd name="T10" fmla="*/ 623 w 626"/>
                  <a:gd name="T11" fmla="*/ 43 h 335"/>
                  <a:gd name="T12" fmla="*/ 626 w 626"/>
                  <a:gd name="T13" fmla="*/ 64 h 335"/>
                  <a:gd name="T14" fmla="*/ 626 w 626"/>
                  <a:gd name="T15" fmla="*/ 271 h 335"/>
                  <a:gd name="T16" fmla="*/ 623 w 626"/>
                  <a:gd name="T17" fmla="*/ 291 h 335"/>
                  <a:gd name="T18" fmla="*/ 613 w 626"/>
                  <a:gd name="T19" fmla="*/ 308 h 335"/>
                  <a:gd name="T20" fmla="*/ 599 w 626"/>
                  <a:gd name="T21" fmla="*/ 322 h 335"/>
                  <a:gd name="T22" fmla="*/ 582 w 626"/>
                  <a:gd name="T23" fmla="*/ 331 h 335"/>
                  <a:gd name="T24" fmla="*/ 562 w 626"/>
                  <a:gd name="T25" fmla="*/ 335 h 335"/>
                  <a:gd name="T26" fmla="*/ 542 w 626"/>
                  <a:gd name="T27" fmla="*/ 331 h 335"/>
                  <a:gd name="T28" fmla="*/ 523 w 626"/>
                  <a:gd name="T29" fmla="*/ 322 h 335"/>
                  <a:gd name="T30" fmla="*/ 510 w 626"/>
                  <a:gd name="T31" fmla="*/ 308 h 335"/>
                  <a:gd name="T32" fmla="*/ 501 w 626"/>
                  <a:gd name="T33" fmla="*/ 291 h 335"/>
                  <a:gd name="T34" fmla="*/ 498 w 626"/>
                  <a:gd name="T35" fmla="*/ 271 h 335"/>
                  <a:gd name="T36" fmla="*/ 498 w 626"/>
                  <a:gd name="T37" fmla="*/ 128 h 335"/>
                  <a:gd name="T38" fmla="*/ 128 w 626"/>
                  <a:gd name="T39" fmla="*/ 128 h 335"/>
                  <a:gd name="T40" fmla="*/ 128 w 626"/>
                  <a:gd name="T41" fmla="*/ 271 h 335"/>
                  <a:gd name="T42" fmla="*/ 124 w 626"/>
                  <a:gd name="T43" fmla="*/ 291 h 335"/>
                  <a:gd name="T44" fmla="*/ 116 w 626"/>
                  <a:gd name="T45" fmla="*/ 308 h 335"/>
                  <a:gd name="T46" fmla="*/ 102 w 626"/>
                  <a:gd name="T47" fmla="*/ 322 h 335"/>
                  <a:gd name="T48" fmla="*/ 84 w 626"/>
                  <a:gd name="T49" fmla="*/ 331 h 335"/>
                  <a:gd name="T50" fmla="*/ 64 w 626"/>
                  <a:gd name="T51" fmla="*/ 335 h 335"/>
                  <a:gd name="T52" fmla="*/ 43 w 626"/>
                  <a:gd name="T53" fmla="*/ 331 h 335"/>
                  <a:gd name="T54" fmla="*/ 26 w 626"/>
                  <a:gd name="T55" fmla="*/ 322 h 335"/>
                  <a:gd name="T56" fmla="*/ 12 w 626"/>
                  <a:gd name="T57" fmla="*/ 308 h 335"/>
                  <a:gd name="T58" fmla="*/ 3 w 626"/>
                  <a:gd name="T59" fmla="*/ 291 h 335"/>
                  <a:gd name="T60" fmla="*/ 0 w 626"/>
                  <a:gd name="T61" fmla="*/ 271 h 335"/>
                  <a:gd name="T62" fmla="*/ 0 w 626"/>
                  <a:gd name="T63" fmla="*/ 64 h 335"/>
                  <a:gd name="T64" fmla="*/ 3 w 626"/>
                  <a:gd name="T65" fmla="*/ 43 h 335"/>
                  <a:gd name="T66" fmla="*/ 12 w 626"/>
                  <a:gd name="T67" fmla="*/ 26 h 335"/>
                  <a:gd name="T68" fmla="*/ 26 w 626"/>
                  <a:gd name="T69" fmla="*/ 12 h 335"/>
                  <a:gd name="T70" fmla="*/ 43 w 626"/>
                  <a:gd name="T71" fmla="*/ 3 h 335"/>
                  <a:gd name="T72" fmla="*/ 64 w 626"/>
                  <a:gd name="T73" fmla="*/ 0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626" h="335">
                    <a:moveTo>
                      <a:pt x="64" y="0"/>
                    </a:moveTo>
                    <a:lnTo>
                      <a:pt x="562" y="0"/>
                    </a:lnTo>
                    <a:lnTo>
                      <a:pt x="582" y="3"/>
                    </a:lnTo>
                    <a:lnTo>
                      <a:pt x="599" y="12"/>
                    </a:lnTo>
                    <a:lnTo>
                      <a:pt x="613" y="26"/>
                    </a:lnTo>
                    <a:lnTo>
                      <a:pt x="623" y="43"/>
                    </a:lnTo>
                    <a:lnTo>
                      <a:pt x="626" y="64"/>
                    </a:lnTo>
                    <a:lnTo>
                      <a:pt x="626" y="271"/>
                    </a:lnTo>
                    <a:lnTo>
                      <a:pt x="623" y="291"/>
                    </a:lnTo>
                    <a:lnTo>
                      <a:pt x="613" y="308"/>
                    </a:lnTo>
                    <a:lnTo>
                      <a:pt x="599" y="322"/>
                    </a:lnTo>
                    <a:lnTo>
                      <a:pt x="582" y="331"/>
                    </a:lnTo>
                    <a:lnTo>
                      <a:pt x="562" y="335"/>
                    </a:lnTo>
                    <a:lnTo>
                      <a:pt x="542" y="331"/>
                    </a:lnTo>
                    <a:lnTo>
                      <a:pt x="523" y="322"/>
                    </a:lnTo>
                    <a:lnTo>
                      <a:pt x="510" y="308"/>
                    </a:lnTo>
                    <a:lnTo>
                      <a:pt x="501" y="291"/>
                    </a:lnTo>
                    <a:lnTo>
                      <a:pt x="498" y="271"/>
                    </a:lnTo>
                    <a:lnTo>
                      <a:pt x="498" y="128"/>
                    </a:lnTo>
                    <a:lnTo>
                      <a:pt x="128" y="128"/>
                    </a:lnTo>
                    <a:lnTo>
                      <a:pt x="128" y="271"/>
                    </a:lnTo>
                    <a:lnTo>
                      <a:pt x="124" y="291"/>
                    </a:lnTo>
                    <a:lnTo>
                      <a:pt x="116" y="308"/>
                    </a:lnTo>
                    <a:lnTo>
                      <a:pt x="102" y="322"/>
                    </a:lnTo>
                    <a:lnTo>
                      <a:pt x="84" y="331"/>
                    </a:lnTo>
                    <a:lnTo>
                      <a:pt x="64" y="335"/>
                    </a:lnTo>
                    <a:lnTo>
                      <a:pt x="43" y="331"/>
                    </a:lnTo>
                    <a:lnTo>
                      <a:pt x="26" y="322"/>
                    </a:lnTo>
                    <a:lnTo>
                      <a:pt x="12" y="308"/>
                    </a:lnTo>
                    <a:lnTo>
                      <a:pt x="3" y="291"/>
                    </a:lnTo>
                    <a:lnTo>
                      <a:pt x="0" y="271"/>
                    </a:lnTo>
                    <a:lnTo>
                      <a:pt x="0" y="64"/>
                    </a:lnTo>
                    <a:lnTo>
                      <a:pt x="3" y="43"/>
                    </a:lnTo>
                    <a:lnTo>
                      <a:pt x="12" y="26"/>
                    </a:lnTo>
                    <a:lnTo>
                      <a:pt x="26" y="12"/>
                    </a:lnTo>
                    <a:lnTo>
                      <a:pt x="43" y="3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</p:grpSp>
        <p:grpSp>
          <p:nvGrpSpPr>
            <p:cNvPr id="23" name="Group 39">
              <a:extLst>
                <a:ext uri="{FF2B5EF4-FFF2-40B4-BE49-F238E27FC236}">
                  <a16:creationId xmlns:a16="http://schemas.microsoft.com/office/drawing/2014/main" id="{F3F1B5AA-BB96-4B21-9662-0EA1A7DBFFE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8349435" y="2391484"/>
              <a:ext cx="254619" cy="285295"/>
              <a:chOff x="9428" y="812"/>
              <a:chExt cx="332" cy="372"/>
            </a:xfrm>
            <a:solidFill>
              <a:schemeClr val="bg1"/>
            </a:solidFill>
            <a:effectLst/>
          </p:grpSpPr>
          <p:sp>
            <p:nvSpPr>
              <p:cNvPr id="32" name="Freeform 41">
                <a:extLst>
                  <a:ext uri="{FF2B5EF4-FFF2-40B4-BE49-F238E27FC236}">
                    <a16:creationId xmlns:a16="http://schemas.microsoft.com/office/drawing/2014/main" id="{1FDF7106-9A88-4BA3-9419-BAA9C123DB2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83" y="812"/>
                <a:ext cx="277" cy="277"/>
              </a:xfrm>
              <a:custGeom>
                <a:avLst/>
                <a:gdLst>
                  <a:gd name="T0" fmla="*/ 1091 w 2495"/>
                  <a:gd name="T1" fmla="*/ 126 h 2494"/>
                  <a:gd name="T2" fmla="*/ 864 w 2495"/>
                  <a:gd name="T3" fmla="*/ 182 h 2494"/>
                  <a:gd name="T4" fmla="*/ 654 w 2495"/>
                  <a:gd name="T5" fmla="*/ 282 h 2494"/>
                  <a:gd name="T6" fmla="*/ 469 w 2495"/>
                  <a:gd name="T7" fmla="*/ 425 h 2494"/>
                  <a:gd name="T8" fmla="*/ 314 w 2495"/>
                  <a:gd name="T9" fmla="*/ 608 h 2494"/>
                  <a:gd name="T10" fmla="*/ 198 w 2495"/>
                  <a:gd name="T11" fmla="*/ 821 h 2494"/>
                  <a:gd name="T12" fmla="*/ 132 w 2495"/>
                  <a:gd name="T13" fmla="*/ 1052 h 2494"/>
                  <a:gd name="T14" fmla="*/ 117 w 2495"/>
                  <a:gd name="T15" fmla="*/ 1293 h 2494"/>
                  <a:gd name="T16" fmla="*/ 152 w 2495"/>
                  <a:gd name="T17" fmla="*/ 1535 h 2494"/>
                  <a:gd name="T18" fmla="*/ 238 w 2495"/>
                  <a:gd name="T19" fmla="*/ 1760 h 2494"/>
                  <a:gd name="T20" fmla="*/ 369 w 2495"/>
                  <a:gd name="T21" fmla="*/ 1961 h 2494"/>
                  <a:gd name="T22" fmla="*/ 543 w 2495"/>
                  <a:gd name="T23" fmla="*/ 2133 h 2494"/>
                  <a:gd name="T24" fmla="*/ 736 w 2495"/>
                  <a:gd name="T25" fmla="*/ 2257 h 2494"/>
                  <a:gd name="T26" fmla="*/ 946 w 2495"/>
                  <a:gd name="T27" fmla="*/ 2339 h 2494"/>
                  <a:gd name="T28" fmla="*/ 1170 w 2495"/>
                  <a:gd name="T29" fmla="*/ 2377 h 2494"/>
                  <a:gd name="T30" fmla="*/ 1405 w 2495"/>
                  <a:gd name="T31" fmla="*/ 2369 h 2494"/>
                  <a:gd name="T32" fmla="*/ 1632 w 2495"/>
                  <a:gd name="T33" fmla="*/ 2312 h 2494"/>
                  <a:gd name="T34" fmla="*/ 1842 w 2495"/>
                  <a:gd name="T35" fmla="*/ 2212 h 2494"/>
                  <a:gd name="T36" fmla="*/ 2027 w 2495"/>
                  <a:gd name="T37" fmla="*/ 2069 h 2494"/>
                  <a:gd name="T38" fmla="*/ 2182 w 2495"/>
                  <a:gd name="T39" fmla="*/ 1886 h 2494"/>
                  <a:gd name="T40" fmla="*/ 2297 w 2495"/>
                  <a:gd name="T41" fmla="*/ 1673 h 2494"/>
                  <a:gd name="T42" fmla="*/ 2363 w 2495"/>
                  <a:gd name="T43" fmla="*/ 1443 h 2494"/>
                  <a:gd name="T44" fmla="*/ 2379 w 2495"/>
                  <a:gd name="T45" fmla="*/ 1201 h 2494"/>
                  <a:gd name="T46" fmla="*/ 2344 w 2495"/>
                  <a:gd name="T47" fmla="*/ 959 h 2494"/>
                  <a:gd name="T48" fmla="*/ 2258 w 2495"/>
                  <a:gd name="T49" fmla="*/ 734 h 2494"/>
                  <a:gd name="T50" fmla="*/ 2127 w 2495"/>
                  <a:gd name="T51" fmla="*/ 533 h 2494"/>
                  <a:gd name="T52" fmla="*/ 1953 w 2495"/>
                  <a:gd name="T53" fmla="*/ 361 h 2494"/>
                  <a:gd name="T54" fmla="*/ 1760 w 2495"/>
                  <a:gd name="T55" fmla="*/ 237 h 2494"/>
                  <a:gd name="T56" fmla="*/ 1550 w 2495"/>
                  <a:gd name="T57" fmla="*/ 156 h 2494"/>
                  <a:gd name="T58" fmla="*/ 1325 w 2495"/>
                  <a:gd name="T59" fmla="*/ 118 h 2494"/>
                  <a:gd name="T60" fmla="*/ 1334 w 2495"/>
                  <a:gd name="T61" fmla="*/ 3 h 2494"/>
                  <a:gd name="T62" fmla="*/ 1580 w 2495"/>
                  <a:gd name="T63" fmla="*/ 44 h 2494"/>
                  <a:gd name="T64" fmla="*/ 1812 w 2495"/>
                  <a:gd name="T65" fmla="*/ 134 h 2494"/>
                  <a:gd name="T66" fmla="*/ 2024 w 2495"/>
                  <a:gd name="T67" fmla="*/ 271 h 2494"/>
                  <a:gd name="T68" fmla="*/ 2201 w 2495"/>
                  <a:gd name="T69" fmla="*/ 443 h 2494"/>
                  <a:gd name="T70" fmla="*/ 2339 w 2495"/>
                  <a:gd name="T71" fmla="*/ 643 h 2494"/>
                  <a:gd name="T72" fmla="*/ 2436 w 2495"/>
                  <a:gd name="T73" fmla="*/ 865 h 2494"/>
                  <a:gd name="T74" fmla="*/ 2487 w 2495"/>
                  <a:gd name="T75" fmla="*/ 1107 h 2494"/>
                  <a:gd name="T76" fmla="*/ 2491 w 2495"/>
                  <a:gd name="T77" fmla="*/ 1353 h 2494"/>
                  <a:gd name="T78" fmla="*/ 2447 w 2495"/>
                  <a:gd name="T79" fmla="*/ 1592 h 2494"/>
                  <a:gd name="T80" fmla="*/ 2358 w 2495"/>
                  <a:gd name="T81" fmla="*/ 1817 h 2494"/>
                  <a:gd name="T82" fmla="*/ 2224 w 2495"/>
                  <a:gd name="T83" fmla="*/ 2024 h 2494"/>
                  <a:gd name="T84" fmla="*/ 2056 w 2495"/>
                  <a:gd name="T85" fmla="*/ 2198 h 2494"/>
                  <a:gd name="T86" fmla="*/ 1860 w 2495"/>
                  <a:gd name="T87" fmla="*/ 2334 h 2494"/>
                  <a:gd name="T88" fmla="*/ 1643 w 2495"/>
                  <a:gd name="T89" fmla="*/ 2430 h 2494"/>
                  <a:gd name="T90" fmla="*/ 1409 w 2495"/>
                  <a:gd name="T91" fmla="*/ 2484 h 2494"/>
                  <a:gd name="T92" fmla="*/ 1162 w 2495"/>
                  <a:gd name="T93" fmla="*/ 2491 h 2494"/>
                  <a:gd name="T94" fmla="*/ 915 w 2495"/>
                  <a:gd name="T95" fmla="*/ 2450 h 2494"/>
                  <a:gd name="T96" fmla="*/ 683 w 2495"/>
                  <a:gd name="T97" fmla="*/ 2360 h 2494"/>
                  <a:gd name="T98" fmla="*/ 471 w 2495"/>
                  <a:gd name="T99" fmla="*/ 2223 h 2494"/>
                  <a:gd name="T100" fmla="*/ 294 w 2495"/>
                  <a:gd name="T101" fmla="*/ 2051 h 2494"/>
                  <a:gd name="T102" fmla="*/ 156 w 2495"/>
                  <a:gd name="T103" fmla="*/ 1851 h 2494"/>
                  <a:gd name="T104" fmla="*/ 60 w 2495"/>
                  <a:gd name="T105" fmla="*/ 1629 h 2494"/>
                  <a:gd name="T106" fmla="*/ 9 w 2495"/>
                  <a:gd name="T107" fmla="*/ 1388 h 2494"/>
                  <a:gd name="T108" fmla="*/ 5 w 2495"/>
                  <a:gd name="T109" fmla="*/ 1141 h 2494"/>
                  <a:gd name="T110" fmla="*/ 49 w 2495"/>
                  <a:gd name="T111" fmla="*/ 902 h 2494"/>
                  <a:gd name="T112" fmla="*/ 138 w 2495"/>
                  <a:gd name="T113" fmla="*/ 677 h 2494"/>
                  <a:gd name="T114" fmla="*/ 272 w 2495"/>
                  <a:gd name="T115" fmla="*/ 470 h 2494"/>
                  <a:gd name="T116" fmla="*/ 440 w 2495"/>
                  <a:gd name="T117" fmla="*/ 296 h 2494"/>
                  <a:gd name="T118" fmla="*/ 635 w 2495"/>
                  <a:gd name="T119" fmla="*/ 160 h 2494"/>
                  <a:gd name="T120" fmla="*/ 853 w 2495"/>
                  <a:gd name="T121" fmla="*/ 64 h 2494"/>
                  <a:gd name="T122" fmla="*/ 1087 w 2495"/>
                  <a:gd name="T123" fmla="*/ 10 h 2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495" h="2494">
                    <a:moveTo>
                      <a:pt x="1249" y="115"/>
                    </a:moveTo>
                    <a:lnTo>
                      <a:pt x="1169" y="118"/>
                    </a:lnTo>
                    <a:lnTo>
                      <a:pt x="1091" y="126"/>
                    </a:lnTo>
                    <a:lnTo>
                      <a:pt x="1013" y="139"/>
                    </a:lnTo>
                    <a:lnTo>
                      <a:pt x="937" y="158"/>
                    </a:lnTo>
                    <a:lnTo>
                      <a:pt x="864" y="182"/>
                    </a:lnTo>
                    <a:lnTo>
                      <a:pt x="791" y="210"/>
                    </a:lnTo>
                    <a:lnTo>
                      <a:pt x="721" y="244"/>
                    </a:lnTo>
                    <a:lnTo>
                      <a:pt x="654" y="282"/>
                    </a:lnTo>
                    <a:lnTo>
                      <a:pt x="589" y="325"/>
                    </a:lnTo>
                    <a:lnTo>
                      <a:pt x="527" y="374"/>
                    </a:lnTo>
                    <a:lnTo>
                      <a:pt x="469" y="425"/>
                    </a:lnTo>
                    <a:lnTo>
                      <a:pt x="414" y="481"/>
                    </a:lnTo>
                    <a:lnTo>
                      <a:pt x="362" y="542"/>
                    </a:lnTo>
                    <a:lnTo>
                      <a:pt x="314" y="608"/>
                    </a:lnTo>
                    <a:lnTo>
                      <a:pt x="270" y="677"/>
                    </a:lnTo>
                    <a:lnTo>
                      <a:pt x="231" y="747"/>
                    </a:lnTo>
                    <a:lnTo>
                      <a:pt x="198" y="821"/>
                    </a:lnTo>
                    <a:lnTo>
                      <a:pt x="171" y="896"/>
                    </a:lnTo>
                    <a:lnTo>
                      <a:pt x="149" y="974"/>
                    </a:lnTo>
                    <a:lnTo>
                      <a:pt x="132" y="1052"/>
                    </a:lnTo>
                    <a:lnTo>
                      <a:pt x="121" y="1132"/>
                    </a:lnTo>
                    <a:lnTo>
                      <a:pt x="116" y="1212"/>
                    </a:lnTo>
                    <a:lnTo>
                      <a:pt x="117" y="1293"/>
                    </a:lnTo>
                    <a:lnTo>
                      <a:pt x="123" y="1375"/>
                    </a:lnTo>
                    <a:lnTo>
                      <a:pt x="136" y="1456"/>
                    </a:lnTo>
                    <a:lnTo>
                      <a:pt x="152" y="1535"/>
                    </a:lnTo>
                    <a:lnTo>
                      <a:pt x="176" y="1613"/>
                    </a:lnTo>
                    <a:lnTo>
                      <a:pt x="205" y="1688"/>
                    </a:lnTo>
                    <a:lnTo>
                      <a:pt x="238" y="1760"/>
                    </a:lnTo>
                    <a:lnTo>
                      <a:pt x="277" y="1830"/>
                    </a:lnTo>
                    <a:lnTo>
                      <a:pt x="321" y="1897"/>
                    </a:lnTo>
                    <a:lnTo>
                      <a:pt x="369" y="1961"/>
                    </a:lnTo>
                    <a:lnTo>
                      <a:pt x="423" y="2022"/>
                    </a:lnTo>
                    <a:lnTo>
                      <a:pt x="480" y="2080"/>
                    </a:lnTo>
                    <a:lnTo>
                      <a:pt x="543" y="2133"/>
                    </a:lnTo>
                    <a:lnTo>
                      <a:pt x="605" y="2179"/>
                    </a:lnTo>
                    <a:lnTo>
                      <a:pt x="669" y="2220"/>
                    </a:lnTo>
                    <a:lnTo>
                      <a:pt x="736" y="2257"/>
                    </a:lnTo>
                    <a:lnTo>
                      <a:pt x="804" y="2289"/>
                    </a:lnTo>
                    <a:lnTo>
                      <a:pt x="874" y="2316"/>
                    </a:lnTo>
                    <a:lnTo>
                      <a:pt x="946" y="2339"/>
                    </a:lnTo>
                    <a:lnTo>
                      <a:pt x="1020" y="2356"/>
                    </a:lnTo>
                    <a:lnTo>
                      <a:pt x="1094" y="2369"/>
                    </a:lnTo>
                    <a:lnTo>
                      <a:pt x="1170" y="2377"/>
                    </a:lnTo>
                    <a:lnTo>
                      <a:pt x="1247" y="2379"/>
                    </a:lnTo>
                    <a:lnTo>
                      <a:pt x="1326" y="2376"/>
                    </a:lnTo>
                    <a:lnTo>
                      <a:pt x="1405" y="2369"/>
                    </a:lnTo>
                    <a:lnTo>
                      <a:pt x="1483" y="2355"/>
                    </a:lnTo>
                    <a:lnTo>
                      <a:pt x="1559" y="2336"/>
                    </a:lnTo>
                    <a:lnTo>
                      <a:pt x="1632" y="2312"/>
                    </a:lnTo>
                    <a:lnTo>
                      <a:pt x="1705" y="2284"/>
                    </a:lnTo>
                    <a:lnTo>
                      <a:pt x="1775" y="2250"/>
                    </a:lnTo>
                    <a:lnTo>
                      <a:pt x="1842" y="2212"/>
                    </a:lnTo>
                    <a:lnTo>
                      <a:pt x="1907" y="2169"/>
                    </a:lnTo>
                    <a:lnTo>
                      <a:pt x="1969" y="2120"/>
                    </a:lnTo>
                    <a:lnTo>
                      <a:pt x="2027" y="2069"/>
                    </a:lnTo>
                    <a:lnTo>
                      <a:pt x="2083" y="2013"/>
                    </a:lnTo>
                    <a:lnTo>
                      <a:pt x="2134" y="1952"/>
                    </a:lnTo>
                    <a:lnTo>
                      <a:pt x="2182" y="1886"/>
                    </a:lnTo>
                    <a:lnTo>
                      <a:pt x="2226" y="1818"/>
                    </a:lnTo>
                    <a:lnTo>
                      <a:pt x="2265" y="1747"/>
                    </a:lnTo>
                    <a:lnTo>
                      <a:pt x="2297" y="1673"/>
                    </a:lnTo>
                    <a:lnTo>
                      <a:pt x="2325" y="1598"/>
                    </a:lnTo>
                    <a:lnTo>
                      <a:pt x="2347" y="1520"/>
                    </a:lnTo>
                    <a:lnTo>
                      <a:pt x="2363" y="1443"/>
                    </a:lnTo>
                    <a:lnTo>
                      <a:pt x="2375" y="1363"/>
                    </a:lnTo>
                    <a:lnTo>
                      <a:pt x="2380" y="1283"/>
                    </a:lnTo>
                    <a:lnTo>
                      <a:pt x="2379" y="1201"/>
                    </a:lnTo>
                    <a:lnTo>
                      <a:pt x="2373" y="1119"/>
                    </a:lnTo>
                    <a:lnTo>
                      <a:pt x="2361" y="1038"/>
                    </a:lnTo>
                    <a:lnTo>
                      <a:pt x="2344" y="959"/>
                    </a:lnTo>
                    <a:lnTo>
                      <a:pt x="2319" y="882"/>
                    </a:lnTo>
                    <a:lnTo>
                      <a:pt x="2291" y="806"/>
                    </a:lnTo>
                    <a:lnTo>
                      <a:pt x="2258" y="734"/>
                    </a:lnTo>
                    <a:lnTo>
                      <a:pt x="2219" y="664"/>
                    </a:lnTo>
                    <a:lnTo>
                      <a:pt x="2175" y="597"/>
                    </a:lnTo>
                    <a:lnTo>
                      <a:pt x="2127" y="533"/>
                    </a:lnTo>
                    <a:lnTo>
                      <a:pt x="2073" y="472"/>
                    </a:lnTo>
                    <a:lnTo>
                      <a:pt x="2016" y="414"/>
                    </a:lnTo>
                    <a:lnTo>
                      <a:pt x="1953" y="361"/>
                    </a:lnTo>
                    <a:lnTo>
                      <a:pt x="1891" y="315"/>
                    </a:lnTo>
                    <a:lnTo>
                      <a:pt x="1827" y="274"/>
                    </a:lnTo>
                    <a:lnTo>
                      <a:pt x="1760" y="237"/>
                    </a:lnTo>
                    <a:lnTo>
                      <a:pt x="1692" y="205"/>
                    </a:lnTo>
                    <a:lnTo>
                      <a:pt x="1622" y="178"/>
                    </a:lnTo>
                    <a:lnTo>
                      <a:pt x="1550" y="156"/>
                    </a:lnTo>
                    <a:lnTo>
                      <a:pt x="1476" y="138"/>
                    </a:lnTo>
                    <a:lnTo>
                      <a:pt x="1402" y="125"/>
                    </a:lnTo>
                    <a:lnTo>
                      <a:pt x="1325" y="118"/>
                    </a:lnTo>
                    <a:lnTo>
                      <a:pt x="1249" y="115"/>
                    </a:lnTo>
                    <a:close/>
                    <a:moveTo>
                      <a:pt x="1249" y="0"/>
                    </a:moveTo>
                    <a:lnTo>
                      <a:pt x="1334" y="3"/>
                    </a:lnTo>
                    <a:lnTo>
                      <a:pt x="1418" y="11"/>
                    </a:lnTo>
                    <a:lnTo>
                      <a:pt x="1499" y="25"/>
                    </a:lnTo>
                    <a:lnTo>
                      <a:pt x="1580" y="44"/>
                    </a:lnTo>
                    <a:lnTo>
                      <a:pt x="1660" y="69"/>
                    </a:lnTo>
                    <a:lnTo>
                      <a:pt x="1737" y="99"/>
                    </a:lnTo>
                    <a:lnTo>
                      <a:pt x="1812" y="134"/>
                    </a:lnTo>
                    <a:lnTo>
                      <a:pt x="1886" y="175"/>
                    </a:lnTo>
                    <a:lnTo>
                      <a:pt x="1956" y="221"/>
                    </a:lnTo>
                    <a:lnTo>
                      <a:pt x="2024" y="271"/>
                    </a:lnTo>
                    <a:lnTo>
                      <a:pt x="2088" y="324"/>
                    </a:lnTo>
                    <a:lnTo>
                      <a:pt x="2147" y="382"/>
                    </a:lnTo>
                    <a:lnTo>
                      <a:pt x="2201" y="443"/>
                    </a:lnTo>
                    <a:lnTo>
                      <a:pt x="2252" y="507"/>
                    </a:lnTo>
                    <a:lnTo>
                      <a:pt x="2299" y="573"/>
                    </a:lnTo>
                    <a:lnTo>
                      <a:pt x="2339" y="643"/>
                    </a:lnTo>
                    <a:lnTo>
                      <a:pt x="2376" y="714"/>
                    </a:lnTo>
                    <a:lnTo>
                      <a:pt x="2408" y="788"/>
                    </a:lnTo>
                    <a:lnTo>
                      <a:pt x="2436" y="865"/>
                    </a:lnTo>
                    <a:lnTo>
                      <a:pt x="2458" y="943"/>
                    </a:lnTo>
                    <a:lnTo>
                      <a:pt x="2476" y="1024"/>
                    </a:lnTo>
                    <a:lnTo>
                      <a:pt x="2487" y="1107"/>
                    </a:lnTo>
                    <a:lnTo>
                      <a:pt x="2494" y="1188"/>
                    </a:lnTo>
                    <a:lnTo>
                      <a:pt x="2495" y="1271"/>
                    </a:lnTo>
                    <a:lnTo>
                      <a:pt x="2491" y="1353"/>
                    </a:lnTo>
                    <a:lnTo>
                      <a:pt x="2482" y="1433"/>
                    </a:lnTo>
                    <a:lnTo>
                      <a:pt x="2467" y="1513"/>
                    </a:lnTo>
                    <a:lnTo>
                      <a:pt x="2447" y="1592"/>
                    </a:lnTo>
                    <a:lnTo>
                      <a:pt x="2423" y="1668"/>
                    </a:lnTo>
                    <a:lnTo>
                      <a:pt x="2393" y="1743"/>
                    </a:lnTo>
                    <a:lnTo>
                      <a:pt x="2358" y="1817"/>
                    </a:lnTo>
                    <a:lnTo>
                      <a:pt x="2318" y="1888"/>
                    </a:lnTo>
                    <a:lnTo>
                      <a:pt x="2273" y="1957"/>
                    </a:lnTo>
                    <a:lnTo>
                      <a:pt x="2224" y="2024"/>
                    </a:lnTo>
                    <a:lnTo>
                      <a:pt x="2171" y="2086"/>
                    </a:lnTo>
                    <a:lnTo>
                      <a:pt x="2115" y="2143"/>
                    </a:lnTo>
                    <a:lnTo>
                      <a:pt x="2056" y="2198"/>
                    </a:lnTo>
                    <a:lnTo>
                      <a:pt x="1994" y="2247"/>
                    </a:lnTo>
                    <a:lnTo>
                      <a:pt x="1928" y="2293"/>
                    </a:lnTo>
                    <a:lnTo>
                      <a:pt x="1860" y="2334"/>
                    </a:lnTo>
                    <a:lnTo>
                      <a:pt x="1789" y="2371"/>
                    </a:lnTo>
                    <a:lnTo>
                      <a:pt x="1717" y="2403"/>
                    </a:lnTo>
                    <a:lnTo>
                      <a:pt x="1643" y="2430"/>
                    </a:lnTo>
                    <a:lnTo>
                      <a:pt x="1566" y="2453"/>
                    </a:lnTo>
                    <a:lnTo>
                      <a:pt x="1489" y="2471"/>
                    </a:lnTo>
                    <a:lnTo>
                      <a:pt x="1409" y="2484"/>
                    </a:lnTo>
                    <a:lnTo>
                      <a:pt x="1329" y="2491"/>
                    </a:lnTo>
                    <a:lnTo>
                      <a:pt x="1247" y="2494"/>
                    </a:lnTo>
                    <a:lnTo>
                      <a:pt x="1162" y="2491"/>
                    </a:lnTo>
                    <a:lnTo>
                      <a:pt x="1078" y="2483"/>
                    </a:lnTo>
                    <a:lnTo>
                      <a:pt x="997" y="2469"/>
                    </a:lnTo>
                    <a:lnTo>
                      <a:pt x="915" y="2450"/>
                    </a:lnTo>
                    <a:lnTo>
                      <a:pt x="836" y="2425"/>
                    </a:lnTo>
                    <a:lnTo>
                      <a:pt x="759" y="2395"/>
                    </a:lnTo>
                    <a:lnTo>
                      <a:pt x="683" y="2360"/>
                    </a:lnTo>
                    <a:lnTo>
                      <a:pt x="610" y="2319"/>
                    </a:lnTo>
                    <a:lnTo>
                      <a:pt x="540" y="2273"/>
                    </a:lnTo>
                    <a:lnTo>
                      <a:pt x="471" y="2223"/>
                    </a:lnTo>
                    <a:lnTo>
                      <a:pt x="408" y="2170"/>
                    </a:lnTo>
                    <a:lnTo>
                      <a:pt x="349" y="2112"/>
                    </a:lnTo>
                    <a:lnTo>
                      <a:pt x="294" y="2051"/>
                    </a:lnTo>
                    <a:lnTo>
                      <a:pt x="243" y="1987"/>
                    </a:lnTo>
                    <a:lnTo>
                      <a:pt x="197" y="1921"/>
                    </a:lnTo>
                    <a:lnTo>
                      <a:pt x="156" y="1851"/>
                    </a:lnTo>
                    <a:lnTo>
                      <a:pt x="120" y="1780"/>
                    </a:lnTo>
                    <a:lnTo>
                      <a:pt x="87" y="1706"/>
                    </a:lnTo>
                    <a:lnTo>
                      <a:pt x="60" y="1629"/>
                    </a:lnTo>
                    <a:lnTo>
                      <a:pt x="38" y="1551"/>
                    </a:lnTo>
                    <a:lnTo>
                      <a:pt x="20" y="1470"/>
                    </a:lnTo>
                    <a:lnTo>
                      <a:pt x="9" y="1388"/>
                    </a:lnTo>
                    <a:lnTo>
                      <a:pt x="1" y="1306"/>
                    </a:lnTo>
                    <a:lnTo>
                      <a:pt x="0" y="1223"/>
                    </a:lnTo>
                    <a:lnTo>
                      <a:pt x="5" y="1141"/>
                    </a:lnTo>
                    <a:lnTo>
                      <a:pt x="14" y="1061"/>
                    </a:lnTo>
                    <a:lnTo>
                      <a:pt x="29" y="981"/>
                    </a:lnTo>
                    <a:lnTo>
                      <a:pt x="49" y="902"/>
                    </a:lnTo>
                    <a:lnTo>
                      <a:pt x="73" y="826"/>
                    </a:lnTo>
                    <a:lnTo>
                      <a:pt x="103" y="751"/>
                    </a:lnTo>
                    <a:lnTo>
                      <a:pt x="138" y="677"/>
                    </a:lnTo>
                    <a:lnTo>
                      <a:pt x="177" y="606"/>
                    </a:lnTo>
                    <a:lnTo>
                      <a:pt x="222" y="537"/>
                    </a:lnTo>
                    <a:lnTo>
                      <a:pt x="272" y="470"/>
                    </a:lnTo>
                    <a:lnTo>
                      <a:pt x="324" y="408"/>
                    </a:lnTo>
                    <a:lnTo>
                      <a:pt x="381" y="351"/>
                    </a:lnTo>
                    <a:lnTo>
                      <a:pt x="440" y="296"/>
                    </a:lnTo>
                    <a:lnTo>
                      <a:pt x="502" y="246"/>
                    </a:lnTo>
                    <a:lnTo>
                      <a:pt x="568" y="201"/>
                    </a:lnTo>
                    <a:lnTo>
                      <a:pt x="635" y="160"/>
                    </a:lnTo>
                    <a:lnTo>
                      <a:pt x="706" y="123"/>
                    </a:lnTo>
                    <a:lnTo>
                      <a:pt x="779" y="91"/>
                    </a:lnTo>
                    <a:lnTo>
                      <a:pt x="853" y="64"/>
                    </a:lnTo>
                    <a:lnTo>
                      <a:pt x="929" y="41"/>
                    </a:lnTo>
                    <a:lnTo>
                      <a:pt x="1007" y="23"/>
                    </a:lnTo>
                    <a:lnTo>
                      <a:pt x="1087" y="10"/>
                    </a:lnTo>
                    <a:lnTo>
                      <a:pt x="1167" y="3"/>
                    </a:lnTo>
                    <a:lnTo>
                      <a:pt x="1249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33" name="Freeform 42">
                <a:extLst>
                  <a:ext uri="{FF2B5EF4-FFF2-40B4-BE49-F238E27FC236}">
                    <a16:creationId xmlns:a16="http://schemas.microsoft.com/office/drawing/2014/main" id="{97D2E3F5-6B63-4B8B-BEE8-B55B730588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12" y="841"/>
                <a:ext cx="180" cy="197"/>
              </a:xfrm>
              <a:custGeom>
                <a:avLst/>
                <a:gdLst>
                  <a:gd name="T0" fmla="*/ 1082 w 1623"/>
                  <a:gd name="T1" fmla="*/ 5 h 1771"/>
                  <a:gd name="T2" fmla="*/ 1219 w 1623"/>
                  <a:gd name="T3" fmla="*/ 28 h 1771"/>
                  <a:gd name="T4" fmla="*/ 1352 w 1623"/>
                  <a:gd name="T5" fmla="*/ 71 h 1771"/>
                  <a:gd name="T6" fmla="*/ 1481 w 1623"/>
                  <a:gd name="T7" fmla="*/ 132 h 1771"/>
                  <a:gd name="T8" fmla="*/ 1602 w 1623"/>
                  <a:gd name="T9" fmla="*/ 215 h 1771"/>
                  <a:gd name="T10" fmla="*/ 1620 w 1623"/>
                  <a:gd name="T11" fmla="*/ 239 h 1771"/>
                  <a:gd name="T12" fmla="*/ 1623 w 1623"/>
                  <a:gd name="T13" fmla="*/ 268 h 1771"/>
                  <a:gd name="T14" fmla="*/ 1611 w 1623"/>
                  <a:gd name="T15" fmla="*/ 296 h 1771"/>
                  <a:gd name="T16" fmla="*/ 1587 w 1623"/>
                  <a:gd name="T17" fmla="*/ 314 h 1771"/>
                  <a:gd name="T18" fmla="*/ 1558 w 1623"/>
                  <a:gd name="T19" fmla="*/ 317 h 1771"/>
                  <a:gd name="T20" fmla="*/ 1529 w 1623"/>
                  <a:gd name="T21" fmla="*/ 305 h 1771"/>
                  <a:gd name="T22" fmla="*/ 1418 w 1623"/>
                  <a:gd name="T23" fmla="*/ 229 h 1771"/>
                  <a:gd name="T24" fmla="*/ 1299 w 1623"/>
                  <a:gd name="T25" fmla="*/ 173 h 1771"/>
                  <a:gd name="T26" fmla="*/ 1174 w 1623"/>
                  <a:gd name="T27" fmla="*/ 136 h 1771"/>
                  <a:gd name="T28" fmla="*/ 1048 w 1623"/>
                  <a:gd name="T29" fmla="*/ 118 h 1771"/>
                  <a:gd name="T30" fmla="*/ 920 w 1623"/>
                  <a:gd name="T31" fmla="*/ 118 h 1771"/>
                  <a:gd name="T32" fmla="*/ 794 w 1623"/>
                  <a:gd name="T33" fmla="*/ 138 h 1771"/>
                  <a:gd name="T34" fmla="*/ 672 w 1623"/>
                  <a:gd name="T35" fmla="*/ 174 h 1771"/>
                  <a:gd name="T36" fmla="*/ 555 w 1623"/>
                  <a:gd name="T37" fmla="*/ 230 h 1771"/>
                  <a:gd name="T38" fmla="*/ 446 w 1623"/>
                  <a:gd name="T39" fmla="*/ 302 h 1771"/>
                  <a:gd name="T40" fmla="*/ 349 w 1623"/>
                  <a:gd name="T41" fmla="*/ 392 h 1771"/>
                  <a:gd name="T42" fmla="*/ 263 w 1623"/>
                  <a:gd name="T43" fmla="*/ 500 h 1771"/>
                  <a:gd name="T44" fmla="*/ 196 w 1623"/>
                  <a:gd name="T45" fmla="*/ 619 h 1771"/>
                  <a:gd name="T46" fmla="*/ 148 w 1623"/>
                  <a:gd name="T47" fmla="*/ 746 h 1771"/>
                  <a:gd name="T48" fmla="*/ 121 w 1623"/>
                  <a:gd name="T49" fmla="*/ 879 h 1771"/>
                  <a:gd name="T50" fmla="*/ 115 w 1623"/>
                  <a:gd name="T51" fmla="*/ 1016 h 1771"/>
                  <a:gd name="T52" fmla="*/ 131 w 1623"/>
                  <a:gd name="T53" fmla="*/ 1155 h 1771"/>
                  <a:gd name="T54" fmla="*/ 168 w 1623"/>
                  <a:gd name="T55" fmla="*/ 1287 h 1771"/>
                  <a:gd name="T56" fmla="*/ 223 w 1623"/>
                  <a:gd name="T57" fmla="*/ 1410 h 1771"/>
                  <a:gd name="T58" fmla="*/ 299 w 1623"/>
                  <a:gd name="T59" fmla="*/ 1523 h 1771"/>
                  <a:gd name="T60" fmla="*/ 391 w 1623"/>
                  <a:gd name="T61" fmla="*/ 1624 h 1771"/>
                  <a:gd name="T62" fmla="*/ 455 w 1623"/>
                  <a:gd name="T63" fmla="*/ 1680 h 1771"/>
                  <a:gd name="T64" fmla="*/ 465 w 1623"/>
                  <a:gd name="T65" fmla="*/ 1708 h 1771"/>
                  <a:gd name="T66" fmla="*/ 461 w 1623"/>
                  <a:gd name="T67" fmla="*/ 1737 h 1771"/>
                  <a:gd name="T68" fmla="*/ 443 w 1623"/>
                  <a:gd name="T69" fmla="*/ 1760 h 1771"/>
                  <a:gd name="T70" fmla="*/ 420 w 1623"/>
                  <a:gd name="T71" fmla="*/ 1770 h 1771"/>
                  <a:gd name="T72" fmla="*/ 395 w 1623"/>
                  <a:gd name="T73" fmla="*/ 1770 h 1771"/>
                  <a:gd name="T74" fmla="*/ 372 w 1623"/>
                  <a:gd name="T75" fmla="*/ 1760 h 1771"/>
                  <a:gd name="T76" fmla="*/ 267 w 1623"/>
                  <a:gd name="T77" fmla="*/ 1664 h 1771"/>
                  <a:gd name="T78" fmla="*/ 178 w 1623"/>
                  <a:gd name="T79" fmla="*/ 1555 h 1771"/>
                  <a:gd name="T80" fmla="*/ 106 w 1623"/>
                  <a:gd name="T81" fmla="*/ 1435 h 1771"/>
                  <a:gd name="T82" fmla="*/ 53 w 1623"/>
                  <a:gd name="T83" fmla="*/ 1306 h 1771"/>
                  <a:gd name="T84" fmla="*/ 17 w 1623"/>
                  <a:gd name="T85" fmla="*/ 1169 h 1771"/>
                  <a:gd name="T86" fmla="*/ 0 w 1623"/>
                  <a:gd name="T87" fmla="*/ 1027 h 1771"/>
                  <a:gd name="T88" fmla="*/ 4 w 1623"/>
                  <a:gd name="T89" fmla="*/ 886 h 1771"/>
                  <a:gd name="T90" fmla="*/ 28 w 1623"/>
                  <a:gd name="T91" fmla="*/ 748 h 1771"/>
                  <a:gd name="T92" fmla="*/ 71 w 1623"/>
                  <a:gd name="T93" fmla="*/ 615 h 1771"/>
                  <a:gd name="T94" fmla="*/ 134 w 1623"/>
                  <a:gd name="T95" fmla="*/ 490 h 1771"/>
                  <a:gd name="T96" fmla="*/ 215 w 1623"/>
                  <a:gd name="T97" fmla="*/ 372 h 1771"/>
                  <a:gd name="T98" fmla="*/ 313 w 1623"/>
                  <a:gd name="T99" fmla="*/ 265 h 1771"/>
                  <a:gd name="T100" fmla="*/ 424 w 1623"/>
                  <a:gd name="T101" fmla="*/ 175 h 1771"/>
                  <a:gd name="T102" fmla="*/ 545 w 1623"/>
                  <a:gd name="T103" fmla="*/ 104 h 1771"/>
                  <a:gd name="T104" fmla="*/ 674 w 1623"/>
                  <a:gd name="T105" fmla="*/ 52 h 1771"/>
                  <a:gd name="T106" fmla="*/ 807 w 1623"/>
                  <a:gd name="T107" fmla="*/ 17 h 1771"/>
                  <a:gd name="T108" fmla="*/ 944 w 1623"/>
                  <a:gd name="T109" fmla="*/ 2 h 1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623" h="1771">
                    <a:moveTo>
                      <a:pt x="1013" y="0"/>
                    </a:moveTo>
                    <a:lnTo>
                      <a:pt x="1082" y="5"/>
                    </a:lnTo>
                    <a:lnTo>
                      <a:pt x="1150" y="14"/>
                    </a:lnTo>
                    <a:lnTo>
                      <a:pt x="1219" y="28"/>
                    </a:lnTo>
                    <a:lnTo>
                      <a:pt x="1286" y="47"/>
                    </a:lnTo>
                    <a:lnTo>
                      <a:pt x="1352" y="71"/>
                    </a:lnTo>
                    <a:lnTo>
                      <a:pt x="1417" y="99"/>
                    </a:lnTo>
                    <a:lnTo>
                      <a:pt x="1481" y="132"/>
                    </a:lnTo>
                    <a:lnTo>
                      <a:pt x="1542" y="171"/>
                    </a:lnTo>
                    <a:lnTo>
                      <a:pt x="1602" y="215"/>
                    </a:lnTo>
                    <a:lnTo>
                      <a:pt x="1612" y="226"/>
                    </a:lnTo>
                    <a:lnTo>
                      <a:pt x="1620" y="239"/>
                    </a:lnTo>
                    <a:lnTo>
                      <a:pt x="1623" y="253"/>
                    </a:lnTo>
                    <a:lnTo>
                      <a:pt x="1623" y="268"/>
                    </a:lnTo>
                    <a:lnTo>
                      <a:pt x="1619" y="282"/>
                    </a:lnTo>
                    <a:lnTo>
                      <a:pt x="1611" y="296"/>
                    </a:lnTo>
                    <a:lnTo>
                      <a:pt x="1600" y="306"/>
                    </a:lnTo>
                    <a:lnTo>
                      <a:pt x="1587" y="314"/>
                    </a:lnTo>
                    <a:lnTo>
                      <a:pt x="1572" y="317"/>
                    </a:lnTo>
                    <a:lnTo>
                      <a:pt x="1558" y="317"/>
                    </a:lnTo>
                    <a:lnTo>
                      <a:pt x="1543" y="313"/>
                    </a:lnTo>
                    <a:lnTo>
                      <a:pt x="1529" y="305"/>
                    </a:lnTo>
                    <a:lnTo>
                      <a:pt x="1475" y="264"/>
                    </a:lnTo>
                    <a:lnTo>
                      <a:pt x="1418" y="229"/>
                    </a:lnTo>
                    <a:lnTo>
                      <a:pt x="1359" y="198"/>
                    </a:lnTo>
                    <a:lnTo>
                      <a:pt x="1299" y="173"/>
                    </a:lnTo>
                    <a:lnTo>
                      <a:pt x="1237" y="152"/>
                    </a:lnTo>
                    <a:lnTo>
                      <a:pt x="1174" y="136"/>
                    </a:lnTo>
                    <a:lnTo>
                      <a:pt x="1112" y="124"/>
                    </a:lnTo>
                    <a:lnTo>
                      <a:pt x="1048" y="118"/>
                    </a:lnTo>
                    <a:lnTo>
                      <a:pt x="984" y="116"/>
                    </a:lnTo>
                    <a:lnTo>
                      <a:pt x="920" y="118"/>
                    </a:lnTo>
                    <a:lnTo>
                      <a:pt x="857" y="125"/>
                    </a:lnTo>
                    <a:lnTo>
                      <a:pt x="794" y="138"/>
                    </a:lnTo>
                    <a:lnTo>
                      <a:pt x="732" y="153"/>
                    </a:lnTo>
                    <a:lnTo>
                      <a:pt x="672" y="174"/>
                    </a:lnTo>
                    <a:lnTo>
                      <a:pt x="613" y="199"/>
                    </a:lnTo>
                    <a:lnTo>
                      <a:pt x="555" y="230"/>
                    </a:lnTo>
                    <a:lnTo>
                      <a:pt x="500" y="263"/>
                    </a:lnTo>
                    <a:lnTo>
                      <a:pt x="446" y="302"/>
                    </a:lnTo>
                    <a:lnTo>
                      <a:pt x="396" y="345"/>
                    </a:lnTo>
                    <a:lnTo>
                      <a:pt x="349" y="392"/>
                    </a:lnTo>
                    <a:lnTo>
                      <a:pt x="304" y="445"/>
                    </a:lnTo>
                    <a:lnTo>
                      <a:pt x="263" y="500"/>
                    </a:lnTo>
                    <a:lnTo>
                      <a:pt x="228" y="559"/>
                    </a:lnTo>
                    <a:lnTo>
                      <a:pt x="196" y="619"/>
                    </a:lnTo>
                    <a:lnTo>
                      <a:pt x="170" y="682"/>
                    </a:lnTo>
                    <a:lnTo>
                      <a:pt x="148" y="746"/>
                    </a:lnTo>
                    <a:lnTo>
                      <a:pt x="132" y="812"/>
                    </a:lnTo>
                    <a:lnTo>
                      <a:pt x="121" y="879"/>
                    </a:lnTo>
                    <a:lnTo>
                      <a:pt x="115" y="947"/>
                    </a:lnTo>
                    <a:lnTo>
                      <a:pt x="115" y="1016"/>
                    </a:lnTo>
                    <a:lnTo>
                      <a:pt x="121" y="1085"/>
                    </a:lnTo>
                    <a:lnTo>
                      <a:pt x="131" y="1155"/>
                    </a:lnTo>
                    <a:lnTo>
                      <a:pt x="147" y="1222"/>
                    </a:lnTo>
                    <a:lnTo>
                      <a:pt x="168" y="1287"/>
                    </a:lnTo>
                    <a:lnTo>
                      <a:pt x="193" y="1349"/>
                    </a:lnTo>
                    <a:lnTo>
                      <a:pt x="223" y="1410"/>
                    </a:lnTo>
                    <a:lnTo>
                      <a:pt x="259" y="1468"/>
                    </a:lnTo>
                    <a:lnTo>
                      <a:pt x="299" y="1523"/>
                    </a:lnTo>
                    <a:lnTo>
                      <a:pt x="343" y="1575"/>
                    </a:lnTo>
                    <a:lnTo>
                      <a:pt x="391" y="1624"/>
                    </a:lnTo>
                    <a:lnTo>
                      <a:pt x="444" y="1669"/>
                    </a:lnTo>
                    <a:lnTo>
                      <a:pt x="455" y="1680"/>
                    </a:lnTo>
                    <a:lnTo>
                      <a:pt x="462" y="1694"/>
                    </a:lnTo>
                    <a:lnTo>
                      <a:pt x="465" y="1708"/>
                    </a:lnTo>
                    <a:lnTo>
                      <a:pt x="465" y="1722"/>
                    </a:lnTo>
                    <a:lnTo>
                      <a:pt x="461" y="1737"/>
                    </a:lnTo>
                    <a:lnTo>
                      <a:pt x="453" y="1750"/>
                    </a:lnTo>
                    <a:lnTo>
                      <a:pt x="443" y="1760"/>
                    </a:lnTo>
                    <a:lnTo>
                      <a:pt x="433" y="1766"/>
                    </a:lnTo>
                    <a:lnTo>
                      <a:pt x="420" y="1770"/>
                    </a:lnTo>
                    <a:lnTo>
                      <a:pt x="408" y="1771"/>
                    </a:lnTo>
                    <a:lnTo>
                      <a:pt x="395" y="1770"/>
                    </a:lnTo>
                    <a:lnTo>
                      <a:pt x="384" y="1766"/>
                    </a:lnTo>
                    <a:lnTo>
                      <a:pt x="372" y="1760"/>
                    </a:lnTo>
                    <a:lnTo>
                      <a:pt x="318" y="1713"/>
                    </a:lnTo>
                    <a:lnTo>
                      <a:pt x="267" y="1664"/>
                    </a:lnTo>
                    <a:lnTo>
                      <a:pt x="221" y="1610"/>
                    </a:lnTo>
                    <a:lnTo>
                      <a:pt x="178" y="1555"/>
                    </a:lnTo>
                    <a:lnTo>
                      <a:pt x="141" y="1496"/>
                    </a:lnTo>
                    <a:lnTo>
                      <a:pt x="106" y="1435"/>
                    </a:lnTo>
                    <a:lnTo>
                      <a:pt x="77" y="1371"/>
                    </a:lnTo>
                    <a:lnTo>
                      <a:pt x="53" y="1306"/>
                    </a:lnTo>
                    <a:lnTo>
                      <a:pt x="32" y="1238"/>
                    </a:lnTo>
                    <a:lnTo>
                      <a:pt x="17" y="1169"/>
                    </a:lnTo>
                    <a:lnTo>
                      <a:pt x="5" y="1098"/>
                    </a:lnTo>
                    <a:lnTo>
                      <a:pt x="0" y="1027"/>
                    </a:lnTo>
                    <a:lnTo>
                      <a:pt x="0" y="957"/>
                    </a:lnTo>
                    <a:lnTo>
                      <a:pt x="4" y="886"/>
                    </a:lnTo>
                    <a:lnTo>
                      <a:pt x="14" y="816"/>
                    </a:lnTo>
                    <a:lnTo>
                      <a:pt x="28" y="748"/>
                    </a:lnTo>
                    <a:lnTo>
                      <a:pt x="47" y="681"/>
                    </a:lnTo>
                    <a:lnTo>
                      <a:pt x="71" y="615"/>
                    </a:lnTo>
                    <a:lnTo>
                      <a:pt x="101" y="551"/>
                    </a:lnTo>
                    <a:lnTo>
                      <a:pt x="134" y="490"/>
                    </a:lnTo>
                    <a:lnTo>
                      <a:pt x="172" y="430"/>
                    </a:lnTo>
                    <a:lnTo>
                      <a:pt x="215" y="372"/>
                    </a:lnTo>
                    <a:lnTo>
                      <a:pt x="262" y="317"/>
                    </a:lnTo>
                    <a:lnTo>
                      <a:pt x="313" y="265"/>
                    </a:lnTo>
                    <a:lnTo>
                      <a:pt x="368" y="218"/>
                    </a:lnTo>
                    <a:lnTo>
                      <a:pt x="424" y="175"/>
                    </a:lnTo>
                    <a:lnTo>
                      <a:pt x="484" y="138"/>
                    </a:lnTo>
                    <a:lnTo>
                      <a:pt x="545" y="104"/>
                    </a:lnTo>
                    <a:lnTo>
                      <a:pt x="609" y="76"/>
                    </a:lnTo>
                    <a:lnTo>
                      <a:pt x="674" y="52"/>
                    </a:lnTo>
                    <a:lnTo>
                      <a:pt x="740" y="32"/>
                    </a:lnTo>
                    <a:lnTo>
                      <a:pt x="807" y="17"/>
                    </a:lnTo>
                    <a:lnTo>
                      <a:pt x="875" y="7"/>
                    </a:lnTo>
                    <a:lnTo>
                      <a:pt x="944" y="2"/>
                    </a:lnTo>
                    <a:lnTo>
                      <a:pt x="1013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34" name="Freeform 43">
                <a:extLst>
                  <a:ext uri="{FF2B5EF4-FFF2-40B4-BE49-F238E27FC236}">
                    <a16:creationId xmlns:a16="http://schemas.microsoft.com/office/drawing/2014/main" id="{DA95FAD0-CB67-4EDC-9155-975EAE5D35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5" y="1009"/>
                <a:ext cx="34" cy="33"/>
              </a:xfrm>
              <a:custGeom>
                <a:avLst/>
                <a:gdLst>
                  <a:gd name="T0" fmla="*/ 242 w 305"/>
                  <a:gd name="T1" fmla="*/ 0 h 296"/>
                  <a:gd name="T2" fmla="*/ 256 w 305"/>
                  <a:gd name="T3" fmla="*/ 0 h 296"/>
                  <a:gd name="T4" fmla="*/ 271 w 305"/>
                  <a:gd name="T5" fmla="*/ 4 h 296"/>
                  <a:gd name="T6" fmla="*/ 285 w 305"/>
                  <a:gd name="T7" fmla="*/ 11 h 296"/>
                  <a:gd name="T8" fmla="*/ 295 w 305"/>
                  <a:gd name="T9" fmla="*/ 23 h 296"/>
                  <a:gd name="T10" fmla="*/ 302 w 305"/>
                  <a:gd name="T11" fmla="*/ 36 h 296"/>
                  <a:gd name="T12" fmla="*/ 305 w 305"/>
                  <a:gd name="T13" fmla="*/ 50 h 296"/>
                  <a:gd name="T14" fmla="*/ 305 w 305"/>
                  <a:gd name="T15" fmla="*/ 66 h 296"/>
                  <a:gd name="T16" fmla="*/ 301 w 305"/>
                  <a:gd name="T17" fmla="*/ 79 h 296"/>
                  <a:gd name="T18" fmla="*/ 293 w 305"/>
                  <a:gd name="T19" fmla="*/ 93 h 296"/>
                  <a:gd name="T20" fmla="*/ 248 w 305"/>
                  <a:gd name="T21" fmla="*/ 146 h 296"/>
                  <a:gd name="T22" fmla="*/ 199 w 305"/>
                  <a:gd name="T23" fmla="*/ 196 h 296"/>
                  <a:gd name="T24" fmla="*/ 145 w 305"/>
                  <a:gd name="T25" fmla="*/ 243 h 296"/>
                  <a:gd name="T26" fmla="*/ 90 w 305"/>
                  <a:gd name="T27" fmla="*/ 285 h 296"/>
                  <a:gd name="T28" fmla="*/ 74 w 305"/>
                  <a:gd name="T29" fmla="*/ 293 h 296"/>
                  <a:gd name="T30" fmla="*/ 57 w 305"/>
                  <a:gd name="T31" fmla="*/ 296 h 296"/>
                  <a:gd name="T32" fmla="*/ 44 w 305"/>
                  <a:gd name="T33" fmla="*/ 294 h 296"/>
                  <a:gd name="T34" fmla="*/ 30 w 305"/>
                  <a:gd name="T35" fmla="*/ 290 h 296"/>
                  <a:gd name="T36" fmla="*/ 20 w 305"/>
                  <a:gd name="T37" fmla="*/ 281 h 296"/>
                  <a:gd name="T38" fmla="*/ 9 w 305"/>
                  <a:gd name="T39" fmla="*/ 271 h 296"/>
                  <a:gd name="T40" fmla="*/ 3 w 305"/>
                  <a:gd name="T41" fmla="*/ 257 h 296"/>
                  <a:gd name="T42" fmla="*/ 0 w 305"/>
                  <a:gd name="T43" fmla="*/ 243 h 296"/>
                  <a:gd name="T44" fmla="*/ 0 w 305"/>
                  <a:gd name="T45" fmla="*/ 228 h 296"/>
                  <a:gd name="T46" fmla="*/ 4 w 305"/>
                  <a:gd name="T47" fmla="*/ 214 h 296"/>
                  <a:gd name="T48" fmla="*/ 12 w 305"/>
                  <a:gd name="T49" fmla="*/ 202 h 296"/>
                  <a:gd name="T50" fmla="*/ 24 w 305"/>
                  <a:gd name="T51" fmla="*/ 191 h 296"/>
                  <a:gd name="T52" fmla="*/ 73 w 305"/>
                  <a:gd name="T53" fmla="*/ 153 h 296"/>
                  <a:gd name="T54" fmla="*/ 119 w 305"/>
                  <a:gd name="T55" fmla="*/ 113 h 296"/>
                  <a:gd name="T56" fmla="*/ 163 w 305"/>
                  <a:gd name="T57" fmla="*/ 69 h 296"/>
                  <a:gd name="T58" fmla="*/ 203 w 305"/>
                  <a:gd name="T59" fmla="*/ 20 h 296"/>
                  <a:gd name="T60" fmla="*/ 214 w 305"/>
                  <a:gd name="T61" fmla="*/ 10 h 296"/>
                  <a:gd name="T62" fmla="*/ 228 w 305"/>
                  <a:gd name="T63" fmla="*/ 3 h 296"/>
                  <a:gd name="T64" fmla="*/ 242 w 305"/>
                  <a:gd name="T65" fmla="*/ 0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05" h="296">
                    <a:moveTo>
                      <a:pt x="242" y="0"/>
                    </a:moveTo>
                    <a:lnTo>
                      <a:pt x="256" y="0"/>
                    </a:lnTo>
                    <a:lnTo>
                      <a:pt x="271" y="4"/>
                    </a:lnTo>
                    <a:lnTo>
                      <a:pt x="285" y="11"/>
                    </a:lnTo>
                    <a:lnTo>
                      <a:pt x="295" y="23"/>
                    </a:lnTo>
                    <a:lnTo>
                      <a:pt x="302" y="36"/>
                    </a:lnTo>
                    <a:lnTo>
                      <a:pt x="305" y="50"/>
                    </a:lnTo>
                    <a:lnTo>
                      <a:pt x="305" y="66"/>
                    </a:lnTo>
                    <a:lnTo>
                      <a:pt x="301" y="79"/>
                    </a:lnTo>
                    <a:lnTo>
                      <a:pt x="293" y="93"/>
                    </a:lnTo>
                    <a:lnTo>
                      <a:pt x="248" y="146"/>
                    </a:lnTo>
                    <a:lnTo>
                      <a:pt x="199" y="196"/>
                    </a:lnTo>
                    <a:lnTo>
                      <a:pt x="145" y="243"/>
                    </a:lnTo>
                    <a:lnTo>
                      <a:pt x="90" y="285"/>
                    </a:lnTo>
                    <a:lnTo>
                      <a:pt x="74" y="293"/>
                    </a:lnTo>
                    <a:lnTo>
                      <a:pt x="57" y="296"/>
                    </a:lnTo>
                    <a:lnTo>
                      <a:pt x="44" y="294"/>
                    </a:lnTo>
                    <a:lnTo>
                      <a:pt x="30" y="290"/>
                    </a:lnTo>
                    <a:lnTo>
                      <a:pt x="20" y="281"/>
                    </a:lnTo>
                    <a:lnTo>
                      <a:pt x="9" y="271"/>
                    </a:lnTo>
                    <a:lnTo>
                      <a:pt x="3" y="257"/>
                    </a:lnTo>
                    <a:lnTo>
                      <a:pt x="0" y="243"/>
                    </a:lnTo>
                    <a:lnTo>
                      <a:pt x="0" y="228"/>
                    </a:lnTo>
                    <a:lnTo>
                      <a:pt x="4" y="214"/>
                    </a:lnTo>
                    <a:lnTo>
                      <a:pt x="12" y="202"/>
                    </a:lnTo>
                    <a:lnTo>
                      <a:pt x="24" y="191"/>
                    </a:lnTo>
                    <a:lnTo>
                      <a:pt x="73" y="153"/>
                    </a:lnTo>
                    <a:lnTo>
                      <a:pt x="119" y="113"/>
                    </a:lnTo>
                    <a:lnTo>
                      <a:pt x="163" y="69"/>
                    </a:lnTo>
                    <a:lnTo>
                      <a:pt x="203" y="20"/>
                    </a:lnTo>
                    <a:lnTo>
                      <a:pt x="214" y="10"/>
                    </a:lnTo>
                    <a:lnTo>
                      <a:pt x="228" y="3"/>
                    </a:lnTo>
                    <a:lnTo>
                      <a:pt x="242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35" name="Freeform 44">
                <a:extLst>
                  <a:ext uri="{FF2B5EF4-FFF2-40B4-BE49-F238E27FC236}">
                    <a16:creationId xmlns:a16="http://schemas.microsoft.com/office/drawing/2014/main" id="{01118D56-0287-41A2-B2A6-0451B16E82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8" y="1038"/>
                <a:ext cx="135" cy="146"/>
              </a:xfrm>
              <a:custGeom>
                <a:avLst/>
                <a:gdLst>
                  <a:gd name="T0" fmla="*/ 684 w 1216"/>
                  <a:gd name="T1" fmla="*/ 0 h 1310"/>
                  <a:gd name="T2" fmla="*/ 712 w 1216"/>
                  <a:gd name="T3" fmla="*/ 11 h 1310"/>
                  <a:gd name="T4" fmla="*/ 730 w 1216"/>
                  <a:gd name="T5" fmla="*/ 35 h 1310"/>
                  <a:gd name="T6" fmla="*/ 733 w 1216"/>
                  <a:gd name="T7" fmla="*/ 65 h 1310"/>
                  <a:gd name="T8" fmla="*/ 721 w 1216"/>
                  <a:gd name="T9" fmla="*/ 92 h 1310"/>
                  <a:gd name="T10" fmla="*/ 158 w 1216"/>
                  <a:gd name="T11" fmla="*/ 804 h 1310"/>
                  <a:gd name="T12" fmla="*/ 128 w 1216"/>
                  <a:gd name="T13" fmla="*/ 869 h 1310"/>
                  <a:gd name="T14" fmla="*/ 116 w 1216"/>
                  <a:gd name="T15" fmla="*/ 937 h 1310"/>
                  <a:gd name="T16" fmla="*/ 120 w 1216"/>
                  <a:gd name="T17" fmla="*/ 1004 h 1310"/>
                  <a:gd name="T18" fmla="*/ 141 w 1216"/>
                  <a:gd name="T19" fmla="*/ 1067 h 1310"/>
                  <a:gd name="T20" fmla="*/ 179 w 1216"/>
                  <a:gd name="T21" fmla="*/ 1121 h 1310"/>
                  <a:gd name="T22" fmla="*/ 231 w 1216"/>
                  <a:gd name="T23" fmla="*/ 1163 h 1310"/>
                  <a:gd name="T24" fmla="*/ 291 w 1216"/>
                  <a:gd name="T25" fmla="*/ 1187 h 1310"/>
                  <a:gd name="T26" fmla="*/ 357 w 1216"/>
                  <a:gd name="T27" fmla="*/ 1195 h 1310"/>
                  <a:gd name="T28" fmla="*/ 426 w 1216"/>
                  <a:gd name="T29" fmla="*/ 1184 h 1310"/>
                  <a:gd name="T30" fmla="*/ 490 w 1216"/>
                  <a:gd name="T31" fmla="*/ 1157 h 1310"/>
                  <a:gd name="T32" fmla="*/ 548 w 1216"/>
                  <a:gd name="T33" fmla="*/ 1113 h 1310"/>
                  <a:gd name="T34" fmla="*/ 1113 w 1216"/>
                  <a:gd name="T35" fmla="*/ 405 h 1310"/>
                  <a:gd name="T36" fmla="*/ 1137 w 1216"/>
                  <a:gd name="T37" fmla="*/ 387 h 1310"/>
                  <a:gd name="T38" fmla="*/ 1167 w 1216"/>
                  <a:gd name="T39" fmla="*/ 384 h 1310"/>
                  <a:gd name="T40" fmla="*/ 1194 w 1216"/>
                  <a:gd name="T41" fmla="*/ 395 h 1310"/>
                  <a:gd name="T42" fmla="*/ 1212 w 1216"/>
                  <a:gd name="T43" fmla="*/ 420 h 1310"/>
                  <a:gd name="T44" fmla="*/ 1216 w 1216"/>
                  <a:gd name="T45" fmla="*/ 449 h 1310"/>
                  <a:gd name="T46" fmla="*/ 1203 w 1216"/>
                  <a:gd name="T47" fmla="*/ 476 h 1310"/>
                  <a:gd name="T48" fmla="*/ 633 w 1216"/>
                  <a:gd name="T49" fmla="*/ 1190 h 1310"/>
                  <a:gd name="T50" fmla="*/ 567 w 1216"/>
                  <a:gd name="T51" fmla="*/ 1245 h 1310"/>
                  <a:gd name="T52" fmla="*/ 491 w 1216"/>
                  <a:gd name="T53" fmla="*/ 1284 h 1310"/>
                  <a:gd name="T54" fmla="*/ 408 w 1216"/>
                  <a:gd name="T55" fmla="*/ 1306 h 1310"/>
                  <a:gd name="T56" fmla="*/ 352 w 1216"/>
                  <a:gd name="T57" fmla="*/ 1310 h 1310"/>
                  <a:gd name="T58" fmla="*/ 273 w 1216"/>
                  <a:gd name="T59" fmla="*/ 1301 h 1310"/>
                  <a:gd name="T60" fmla="*/ 199 w 1216"/>
                  <a:gd name="T61" fmla="*/ 1276 h 1310"/>
                  <a:gd name="T62" fmla="*/ 133 w 1216"/>
                  <a:gd name="T63" fmla="*/ 1234 h 1310"/>
                  <a:gd name="T64" fmla="*/ 73 w 1216"/>
                  <a:gd name="T65" fmla="*/ 1174 h 1310"/>
                  <a:gd name="T66" fmla="*/ 31 w 1216"/>
                  <a:gd name="T67" fmla="*/ 1102 h 1310"/>
                  <a:gd name="T68" fmla="*/ 7 w 1216"/>
                  <a:gd name="T69" fmla="*/ 1025 h 1310"/>
                  <a:gd name="T70" fmla="*/ 0 w 1216"/>
                  <a:gd name="T71" fmla="*/ 942 h 1310"/>
                  <a:gd name="T72" fmla="*/ 11 w 1216"/>
                  <a:gd name="T73" fmla="*/ 858 h 1310"/>
                  <a:gd name="T74" fmla="*/ 41 w 1216"/>
                  <a:gd name="T75" fmla="*/ 777 h 1310"/>
                  <a:gd name="T76" fmla="*/ 89 w 1216"/>
                  <a:gd name="T77" fmla="*/ 701 h 1310"/>
                  <a:gd name="T78" fmla="*/ 642 w 1216"/>
                  <a:gd name="T79" fmla="*/ 10 h 1310"/>
                  <a:gd name="T80" fmla="*/ 669 w 1216"/>
                  <a:gd name="T81" fmla="*/ 0 h 1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216" h="1310">
                    <a:moveTo>
                      <a:pt x="669" y="0"/>
                    </a:moveTo>
                    <a:lnTo>
                      <a:pt x="684" y="0"/>
                    </a:lnTo>
                    <a:lnTo>
                      <a:pt x="699" y="4"/>
                    </a:lnTo>
                    <a:lnTo>
                      <a:pt x="712" y="11"/>
                    </a:lnTo>
                    <a:lnTo>
                      <a:pt x="723" y="23"/>
                    </a:lnTo>
                    <a:lnTo>
                      <a:pt x="730" y="35"/>
                    </a:lnTo>
                    <a:lnTo>
                      <a:pt x="733" y="50"/>
                    </a:lnTo>
                    <a:lnTo>
                      <a:pt x="733" y="65"/>
                    </a:lnTo>
                    <a:lnTo>
                      <a:pt x="729" y="79"/>
                    </a:lnTo>
                    <a:lnTo>
                      <a:pt x="721" y="92"/>
                    </a:lnTo>
                    <a:lnTo>
                      <a:pt x="179" y="774"/>
                    </a:lnTo>
                    <a:lnTo>
                      <a:pt x="158" y="804"/>
                    </a:lnTo>
                    <a:lnTo>
                      <a:pt x="140" y="835"/>
                    </a:lnTo>
                    <a:lnTo>
                      <a:pt x="128" y="869"/>
                    </a:lnTo>
                    <a:lnTo>
                      <a:pt x="119" y="902"/>
                    </a:lnTo>
                    <a:lnTo>
                      <a:pt x="116" y="937"/>
                    </a:lnTo>
                    <a:lnTo>
                      <a:pt x="116" y="970"/>
                    </a:lnTo>
                    <a:lnTo>
                      <a:pt x="120" y="1004"/>
                    </a:lnTo>
                    <a:lnTo>
                      <a:pt x="129" y="1036"/>
                    </a:lnTo>
                    <a:lnTo>
                      <a:pt x="141" y="1067"/>
                    </a:lnTo>
                    <a:lnTo>
                      <a:pt x="158" y="1095"/>
                    </a:lnTo>
                    <a:lnTo>
                      <a:pt x="179" y="1121"/>
                    </a:lnTo>
                    <a:lnTo>
                      <a:pt x="204" y="1144"/>
                    </a:lnTo>
                    <a:lnTo>
                      <a:pt x="231" y="1163"/>
                    </a:lnTo>
                    <a:lnTo>
                      <a:pt x="261" y="1177"/>
                    </a:lnTo>
                    <a:lnTo>
                      <a:pt x="291" y="1187"/>
                    </a:lnTo>
                    <a:lnTo>
                      <a:pt x="324" y="1193"/>
                    </a:lnTo>
                    <a:lnTo>
                      <a:pt x="357" y="1195"/>
                    </a:lnTo>
                    <a:lnTo>
                      <a:pt x="392" y="1192"/>
                    </a:lnTo>
                    <a:lnTo>
                      <a:pt x="426" y="1184"/>
                    </a:lnTo>
                    <a:lnTo>
                      <a:pt x="459" y="1173"/>
                    </a:lnTo>
                    <a:lnTo>
                      <a:pt x="490" y="1157"/>
                    </a:lnTo>
                    <a:lnTo>
                      <a:pt x="521" y="1136"/>
                    </a:lnTo>
                    <a:lnTo>
                      <a:pt x="548" y="1113"/>
                    </a:lnTo>
                    <a:lnTo>
                      <a:pt x="572" y="1086"/>
                    </a:lnTo>
                    <a:lnTo>
                      <a:pt x="1113" y="405"/>
                    </a:lnTo>
                    <a:lnTo>
                      <a:pt x="1125" y="394"/>
                    </a:lnTo>
                    <a:lnTo>
                      <a:pt x="1137" y="387"/>
                    </a:lnTo>
                    <a:lnTo>
                      <a:pt x="1152" y="383"/>
                    </a:lnTo>
                    <a:lnTo>
                      <a:pt x="1167" y="384"/>
                    </a:lnTo>
                    <a:lnTo>
                      <a:pt x="1181" y="387"/>
                    </a:lnTo>
                    <a:lnTo>
                      <a:pt x="1194" y="395"/>
                    </a:lnTo>
                    <a:lnTo>
                      <a:pt x="1206" y="407"/>
                    </a:lnTo>
                    <a:lnTo>
                      <a:pt x="1212" y="420"/>
                    </a:lnTo>
                    <a:lnTo>
                      <a:pt x="1216" y="434"/>
                    </a:lnTo>
                    <a:lnTo>
                      <a:pt x="1216" y="449"/>
                    </a:lnTo>
                    <a:lnTo>
                      <a:pt x="1212" y="464"/>
                    </a:lnTo>
                    <a:lnTo>
                      <a:pt x="1203" y="476"/>
                    </a:lnTo>
                    <a:lnTo>
                      <a:pt x="662" y="1157"/>
                    </a:lnTo>
                    <a:lnTo>
                      <a:pt x="633" y="1190"/>
                    </a:lnTo>
                    <a:lnTo>
                      <a:pt x="601" y="1220"/>
                    </a:lnTo>
                    <a:lnTo>
                      <a:pt x="567" y="1245"/>
                    </a:lnTo>
                    <a:lnTo>
                      <a:pt x="530" y="1267"/>
                    </a:lnTo>
                    <a:lnTo>
                      <a:pt x="491" y="1284"/>
                    </a:lnTo>
                    <a:lnTo>
                      <a:pt x="450" y="1297"/>
                    </a:lnTo>
                    <a:lnTo>
                      <a:pt x="408" y="1306"/>
                    </a:lnTo>
                    <a:lnTo>
                      <a:pt x="380" y="1309"/>
                    </a:lnTo>
                    <a:lnTo>
                      <a:pt x="352" y="1310"/>
                    </a:lnTo>
                    <a:lnTo>
                      <a:pt x="312" y="1308"/>
                    </a:lnTo>
                    <a:lnTo>
                      <a:pt x="273" y="1301"/>
                    </a:lnTo>
                    <a:lnTo>
                      <a:pt x="236" y="1291"/>
                    </a:lnTo>
                    <a:lnTo>
                      <a:pt x="199" y="1276"/>
                    </a:lnTo>
                    <a:lnTo>
                      <a:pt x="165" y="1257"/>
                    </a:lnTo>
                    <a:lnTo>
                      <a:pt x="133" y="1234"/>
                    </a:lnTo>
                    <a:lnTo>
                      <a:pt x="101" y="1205"/>
                    </a:lnTo>
                    <a:lnTo>
                      <a:pt x="73" y="1174"/>
                    </a:lnTo>
                    <a:lnTo>
                      <a:pt x="50" y="1139"/>
                    </a:lnTo>
                    <a:lnTo>
                      <a:pt x="31" y="1102"/>
                    </a:lnTo>
                    <a:lnTo>
                      <a:pt x="17" y="1065"/>
                    </a:lnTo>
                    <a:lnTo>
                      <a:pt x="7" y="1025"/>
                    </a:lnTo>
                    <a:lnTo>
                      <a:pt x="1" y="984"/>
                    </a:lnTo>
                    <a:lnTo>
                      <a:pt x="0" y="942"/>
                    </a:lnTo>
                    <a:lnTo>
                      <a:pt x="4" y="900"/>
                    </a:lnTo>
                    <a:lnTo>
                      <a:pt x="11" y="858"/>
                    </a:lnTo>
                    <a:lnTo>
                      <a:pt x="24" y="818"/>
                    </a:lnTo>
                    <a:lnTo>
                      <a:pt x="41" y="777"/>
                    </a:lnTo>
                    <a:lnTo>
                      <a:pt x="63" y="738"/>
                    </a:lnTo>
                    <a:lnTo>
                      <a:pt x="89" y="701"/>
                    </a:lnTo>
                    <a:lnTo>
                      <a:pt x="631" y="21"/>
                    </a:lnTo>
                    <a:lnTo>
                      <a:pt x="642" y="10"/>
                    </a:lnTo>
                    <a:lnTo>
                      <a:pt x="655" y="3"/>
                    </a:lnTo>
                    <a:lnTo>
                      <a:pt x="669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</p:grpSp>
        <p:grpSp>
          <p:nvGrpSpPr>
            <p:cNvPr id="24" name="Group 68">
              <a:extLst>
                <a:ext uri="{FF2B5EF4-FFF2-40B4-BE49-F238E27FC236}">
                  <a16:creationId xmlns:a16="http://schemas.microsoft.com/office/drawing/2014/main" id="{01419572-7B9E-4828-AC4B-298E32E1D45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8332847" y="5387717"/>
              <a:ext cx="291177" cy="291177"/>
              <a:chOff x="11915" y="843"/>
              <a:chExt cx="337" cy="337"/>
            </a:xfrm>
            <a:solidFill>
              <a:schemeClr val="bg1"/>
            </a:solidFill>
            <a:effectLst/>
          </p:grpSpPr>
          <p:sp>
            <p:nvSpPr>
              <p:cNvPr id="28" name="Freeform 70">
                <a:extLst>
                  <a:ext uri="{FF2B5EF4-FFF2-40B4-BE49-F238E27FC236}">
                    <a16:creationId xmlns:a16="http://schemas.microsoft.com/office/drawing/2014/main" id="{B635F581-5941-4333-8EF7-71A452D3C6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35" y="963"/>
                <a:ext cx="97" cy="96"/>
              </a:xfrm>
              <a:custGeom>
                <a:avLst/>
                <a:gdLst>
                  <a:gd name="T0" fmla="*/ 433 w 961"/>
                  <a:gd name="T1" fmla="*/ 131 h 960"/>
                  <a:gd name="T2" fmla="*/ 344 w 961"/>
                  <a:gd name="T3" fmla="*/ 155 h 960"/>
                  <a:gd name="T4" fmla="*/ 266 w 961"/>
                  <a:gd name="T5" fmla="*/ 201 h 960"/>
                  <a:gd name="T6" fmla="*/ 202 w 961"/>
                  <a:gd name="T7" fmla="*/ 264 h 960"/>
                  <a:gd name="T8" fmla="*/ 156 w 961"/>
                  <a:gd name="T9" fmla="*/ 343 h 960"/>
                  <a:gd name="T10" fmla="*/ 131 w 961"/>
                  <a:gd name="T11" fmla="*/ 432 h 960"/>
                  <a:gd name="T12" fmla="*/ 131 w 961"/>
                  <a:gd name="T13" fmla="*/ 528 h 960"/>
                  <a:gd name="T14" fmla="*/ 156 w 961"/>
                  <a:gd name="T15" fmla="*/ 616 h 960"/>
                  <a:gd name="T16" fmla="*/ 202 w 961"/>
                  <a:gd name="T17" fmla="*/ 695 h 960"/>
                  <a:gd name="T18" fmla="*/ 266 w 961"/>
                  <a:gd name="T19" fmla="*/ 758 h 960"/>
                  <a:gd name="T20" fmla="*/ 344 w 961"/>
                  <a:gd name="T21" fmla="*/ 804 h 960"/>
                  <a:gd name="T22" fmla="*/ 433 w 961"/>
                  <a:gd name="T23" fmla="*/ 828 h 960"/>
                  <a:gd name="T24" fmla="*/ 528 w 961"/>
                  <a:gd name="T25" fmla="*/ 828 h 960"/>
                  <a:gd name="T26" fmla="*/ 618 w 961"/>
                  <a:gd name="T27" fmla="*/ 804 h 960"/>
                  <a:gd name="T28" fmla="*/ 696 w 961"/>
                  <a:gd name="T29" fmla="*/ 758 h 960"/>
                  <a:gd name="T30" fmla="*/ 760 w 961"/>
                  <a:gd name="T31" fmla="*/ 695 h 960"/>
                  <a:gd name="T32" fmla="*/ 806 w 961"/>
                  <a:gd name="T33" fmla="*/ 616 h 960"/>
                  <a:gd name="T34" fmla="*/ 830 w 961"/>
                  <a:gd name="T35" fmla="*/ 528 h 960"/>
                  <a:gd name="T36" fmla="*/ 830 w 961"/>
                  <a:gd name="T37" fmla="*/ 432 h 960"/>
                  <a:gd name="T38" fmla="*/ 806 w 961"/>
                  <a:gd name="T39" fmla="*/ 343 h 960"/>
                  <a:gd name="T40" fmla="*/ 760 w 961"/>
                  <a:gd name="T41" fmla="*/ 264 h 960"/>
                  <a:gd name="T42" fmla="*/ 696 w 961"/>
                  <a:gd name="T43" fmla="*/ 201 h 960"/>
                  <a:gd name="T44" fmla="*/ 618 w 961"/>
                  <a:gd name="T45" fmla="*/ 155 h 960"/>
                  <a:gd name="T46" fmla="*/ 528 w 961"/>
                  <a:gd name="T47" fmla="*/ 131 h 960"/>
                  <a:gd name="T48" fmla="*/ 480 w 961"/>
                  <a:gd name="T49" fmla="*/ 0 h 960"/>
                  <a:gd name="T50" fmla="*/ 591 w 961"/>
                  <a:gd name="T51" fmla="*/ 12 h 960"/>
                  <a:gd name="T52" fmla="*/ 691 w 961"/>
                  <a:gd name="T53" fmla="*/ 49 h 960"/>
                  <a:gd name="T54" fmla="*/ 781 w 961"/>
                  <a:gd name="T55" fmla="*/ 105 h 960"/>
                  <a:gd name="T56" fmla="*/ 856 w 961"/>
                  <a:gd name="T57" fmla="*/ 180 h 960"/>
                  <a:gd name="T58" fmla="*/ 912 w 961"/>
                  <a:gd name="T59" fmla="*/ 268 h 960"/>
                  <a:gd name="T60" fmla="*/ 949 w 961"/>
                  <a:gd name="T61" fmla="*/ 370 h 960"/>
                  <a:gd name="T62" fmla="*/ 961 w 961"/>
                  <a:gd name="T63" fmla="*/ 480 h 960"/>
                  <a:gd name="T64" fmla="*/ 949 w 961"/>
                  <a:gd name="T65" fmla="*/ 590 h 960"/>
                  <a:gd name="T66" fmla="*/ 912 w 961"/>
                  <a:gd name="T67" fmla="*/ 691 h 960"/>
                  <a:gd name="T68" fmla="*/ 856 w 961"/>
                  <a:gd name="T69" fmla="*/ 779 h 960"/>
                  <a:gd name="T70" fmla="*/ 781 w 961"/>
                  <a:gd name="T71" fmla="*/ 854 h 960"/>
                  <a:gd name="T72" fmla="*/ 691 w 961"/>
                  <a:gd name="T73" fmla="*/ 911 h 960"/>
                  <a:gd name="T74" fmla="*/ 591 w 961"/>
                  <a:gd name="T75" fmla="*/ 947 h 960"/>
                  <a:gd name="T76" fmla="*/ 480 w 961"/>
                  <a:gd name="T77" fmla="*/ 960 h 960"/>
                  <a:gd name="T78" fmla="*/ 370 w 961"/>
                  <a:gd name="T79" fmla="*/ 947 h 960"/>
                  <a:gd name="T80" fmla="*/ 270 w 961"/>
                  <a:gd name="T81" fmla="*/ 911 h 960"/>
                  <a:gd name="T82" fmla="*/ 181 w 961"/>
                  <a:gd name="T83" fmla="*/ 854 h 960"/>
                  <a:gd name="T84" fmla="*/ 106 w 961"/>
                  <a:gd name="T85" fmla="*/ 779 h 960"/>
                  <a:gd name="T86" fmla="*/ 49 w 961"/>
                  <a:gd name="T87" fmla="*/ 691 h 960"/>
                  <a:gd name="T88" fmla="*/ 13 w 961"/>
                  <a:gd name="T89" fmla="*/ 590 h 960"/>
                  <a:gd name="T90" fmla="*/ 0 w 961"/>
                  <a:gd name="T91" fmla="*/ 480 h 960"/>
                  <a:gd name="T92" fmla="*/ 13 w 961"/>
                  <a:gd name="T93" fmla="*/ 370 h 960"/>
                  <a:gd name="T94" fmla="*/ 49 w 961"/>
                  <a:gd name="T95" fmla="*/ 268 h 960"/>
                  <a:gd name="T96" fmla="*/ 106 w 961"/>
                  <a:gd name="T97" fmla="*/ 180 h 960"/>
                  <a:gd name="T98" fmla="*/ 181 w 961"/>
                  <a:gd name="T99" fmla="*/ 105 h 960"/>
                  <a:gd name="T100" fmla="*/ 270 w 961"/>
                  <a:gd name="T101" fmla="*/ 49 h 960"/>
                  <a:gd name="T102" fmla="*/ 370 w 961"/>
                  <a:gd name="T103" fmla="*/ 12 h 960"/>
                  <a:gd name="T104" fmla="*/ 480 w 961"/>
                  <a:gd name="T105" fmla="*/ 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961" h="960">
                    <a:moveTo>
                      <a:pt x="480" y="128"/>
                    </a:moveTo>
                    <a:lnTo>
                      <a:pt x="433" y="131"/>
                    </a:lnTo>
                    <a:lnTo>
                      <a:pt x="387" y="140"/>
                    </a:lnTo>
                    <a:lnTo>
                      <a:pt x="344" y="155"/>
                    </a:lnTo>
                    <a:lnTo>
                      <a:pt x="303" y="176"/>
                    </a:lnTo>
                    <a:lnTo>
                      <a:pt x="266" y="201"/>
                    </a:lnTo>
                    <a:lnTo>
                      <a:pt x="232" y="231"/>
                    </a:lnTo>
                    <a:lnTo>
                      <a:pt x="202" y="264"/>
                    </a:lnTo>
                    <a:lnTo>
                      <a:pt x="176" y="302"/>
                    </a:lnTo>
                    <a:lnTo>
                      <a:pt x="156" y="343"/>
                    </a:lnTo>
                    <a:lnTo>
                      <a:pt x="141" y="386"/>
                    </a:lnTo>
                    <a:lnTo>
                      <a:pt x="131" y="432"/>
                    </a:lnTo>
                    <a:lnTo>
                      <a:pt x="128" y="480"/>
                    </a:lnTo>
                    <a:lnTo>
                      <a:pt x="131" y="528"/>
                    </a:lnTo>
                    <a:lnTo>
                      <a:pt x="141" y="574"/>
                    </a:lnTo>
                    <a:lnTo>
                      <a:pt x="156" y="616"/>
                    </a:lnTo>
                    <a:lnTo>
                      <a:pt x="176" y="658"/>
                    </a:lnTo>
                    <a:lnTo>
                      <a:pt x="202" y="695"/>
                    </a:lnTo>
                    <a:lnTo>
                      <a:pt x="232" y="728"/>
                    </a:lnTo>
                    <a:lnTo>
                      <a:pt x="266" y="758"/>
                    </a:lnTo>
                    <a:lnTo>
                      <a:pt x="303" y="784"/>
                    </a:lnTo>
                    <a:lnTo>
                      <a:pt x="344" y="804"/>
                    </a:lnTo>
                    <a:lnTo>
                      <a:pt x="387" y="819"/>
                    </a:lnTo>
                    <a:lnTo>
                      <a:pt x="433" y="828"/>
                    </a:lnTo>
                    <a:lnTo>
                      <a:pt x="480" y="832"/>
                    </a:lnTo>
                    <a:lnTo>
                      <a:pt x="528" y="828"/>
                    </a:lnTo>
                    <a:lnTo>
                      <a:pt x="574" y="819"/>
                    </a:lnTo>
                    <a:lnTo>
                      <a:pt x="618" y="804"/>
                    </a:lnTo>
                    <a:lnTo>
                      <a:pt x="658" y="784"/>
                    </a:lnTo>
                    <a:lnTo>
                      <a:pt x="696" y="758"/>
                    </a:lnTo>
                    <a:lnTo>
                      <a:pt x="730" y="728"/>
                    </a:lnTo>
                    <a:lnTo>
                      <a:pt x="760" y="695"/>
                    </a:lnTo>
                    <a:lnTo>
                      <a:pt x="785" y="658"/>
                    </a:lnTo>
                    <a:lnTo>
                      <a:pt x="806" y="616"/>
                    </a:lnTo>
                    <a:lnTo>
                      <a:pt x="821" y="574"/>
                    </a:lnTo>
                    <a:lnTo>
                      <a:pt x="830" y="528"/>
                    </a:lnTo>
                    <a:lnTo>
                      <a:pt x="833" y="480"/>
                    </a:lnTo>
                    <a:lnTo>
                      <a:pt x="830" y="432"/>
                    </a:lnTo>
                    <a:lnTo>
                      <a:pt x="821" y="386"/>
                    </a:lnTo>
                    <a:lnTo>
                      <a:pt x="806" y="343"/>
                    </a:lnTo>
                    <a:lnTo>
                      <a:pt x="785" y="302"/>
                    </a:lnTo>
                    <a:lnTo>
                      <a:pt x="760" y="264"/>
                    </a:lnTo>
                    <a:lnTo>
                      <a:pt x="730" y="231"/>
                    </a:lnTo>
                    <a:lnTo>
                      <a:pt x="696" y="201"/>
                    </a:lnTo>
                    <a:lnTo>
                      <a:pt x="658" y="176"/>
                    </a:lnTo>
                    <a:lnTo>
                      <a:pt x="618" y="155"/>
                    </a:lnTo>
                    <a:lnTo>
                      <a:pt x="574" y="140"/>
                    </a:lnTo>
                    <a:lnTo>
                      <a:pt x="528" y="131"/>
                    </a:lnTo>
                    <a:lnTo>
                      <a:pt x="480" y="128"/>
                    </a:lnTo>
                    <a:close/>
                    <a:moveTo>
                      <a:pt x="480" y="0"/>
                    </a:moveTo>
                    <a:lnTo>
                      <a:pt x="537" y="3"/>
                    </a:lnTo>
                    <a:lnTo>
                      <a:pt x="591" y="12"/>
                    </a:lnTo>
                    <a:lnTo>
                      <a:pt x="642" y="27"/>
                    </a:lnTo>
                    <a:lnTo>
                      <a:pt x="691" y="49"/>
                    </a:lnTo>
                    <a:lnTo>
                      <a:pt x="738" y="74"/>
                    </a:lnTo>
                    <a:lnTo>
                      <a:pt x="781" y="105"/>
                    </a:lnTo>
                    <a:lnTo>
                      <a:pt x="821" y="140"/>
                    </a:lnTo>
                    <a:lnTo>
                      <a:pt x="856" y="180"/>
                    </a:lnTo>
                    <a:lnTo>
                      <a:pt x="887" y="223"/>
                    </a:lnTo>
                    <a:lnTo>
                      <a:pt x="912" y="268"/>
                    </a:lnTo>
                    <a:lnTo>
                      <a:pt x="933" y="318"/>
                    </a:lnTo>
                    <a:lnTo>
                      <a:pt x="949" y="370"/>
                    </a:lnTo>
                    <a:lnTo>
                      <a:pt x="958" y="424"/>
                    </a:lnTo>
                    <a:lnTo>
                      <a:pt x="961" y="480"/>
                    </a:lnTo>
                    <a:lnTo>
                      <a:pt x="958" y="535"/>
                    </a:lnTo>
                    <a:lnTo>
                      <a:pt x="949" y="590"/>
                    </a:lnTo>
                    <a:lnTo>
                      <a:pt x="933" y="642"/>
                    </a:lnTo>
                    <a:lnTo>
                      <a:pt x="912" y="691"/>
                    </a:lnTo>
                    <a:lnTo>
                      <a:pt x="887" y="737"/>
                    </a:lnTo>
                    <a:lnTo>
                      <a:pt x="856" y="779"/>
                    </a:lnTo>
                    <a:lnTo>
                      <a:pt x="821" y="819"/>
                    </a:lnTo>
                    <a:lnTo>
                      <a:pt x="781" y="854"/>
                    </a:lnTo>
                    <a:lnTo>
                      <a:pt x="738" y="885"/>
                    </a:lnTo>
                    <a:lnTo>
                      <a:pt x="691" y="911"/>
                    </a:lnTo>
                    <a:lnTo>
                      <a:pt x="642" y="932"/>
                    </a:lnTo>
                    <a:lnTo>
                      <a:pt x="591" y="947"/>
                    </a:lnTo>
                    <a:lnTo>
                      <a:pt x="537" y="956"/>
                    </a:lnTo>
                    <a:lnTo>
                      <a:pt x="480" y="960"/>
                    </a:lnTo>
                    <a:lnTo>
                      <a:pt x="425" y="956"/>
                    </a:lnTo>
                    <a:lnTo>
                      <a:pt x="370" y="947"/>
                    </a:lnTo>
                    <a:lnTo>
                      <a:pt x="319" y="932"/>
                    </a:lnTo>
                    <a:lnTo>
                      <a:pt x="270" y="911"/>
                    </a:lnTo>
                    <a:lnTo>
                      <a:pt x="223" y="885"/>
                    </a:lnTo>
                    <a:lnTo>
                      <a:pt x="181" y="854"/>
                    </a:lnTo>
                    <a:lnTo>
                      <a:pt x="141" y="819"/>
                    </a:lnTo>
                    <a:lnTo>
                      <a:pt x="106" y="779"/>
                    </a:lnTo>
                    <a:lnTo>
                      <a:pt x="75" y="737"/>
                    </a:lnTo>
                    <a:lnTo>
                      <a:pt x="49" y="691"/>
                    </a:lnTo>
                    <a:lnTo>
                      <a:pt x="28" y="642"/>
                    </a:lnTo>
                    <a:lnTo>
                      <a:pt x="13" y="590"/>
                    </a:lnTo>
                    <a:lnTo>
                      <a:pt x="3" y="535"/>
                    </a:lnTo>
                    <a:lnTo>
                      <a:pt x="0" y="480"/>
                    </a:lnTo>
                    <a:lnTo>
                      <a:pt x="3" y="424"/>
                    </a:lnTo>
                    <a:lnTo>
                      <a:pt x="13" y="370"/>
                    </a:lnTo>
                    <a:lnTo>
                      <a:pt x="28" y="318"/>
                    </a:lnTo>
                    <a:lnTo>
                      <a:pt x="49" y="268"/>
                    </a:lnTo>
                    <a:lnTo>
                      <a:pt x="75" y="223"/>
                    </a:lnTo>
                    <a:lnTo>
                      <a:pt x="106" y="180"/>
                    </a:lnTo>
                    <a:lnTo>
                      <a:pt x="141" y="140"/>
                    </a:lnTo>
                    <a:lnTo>
                      <a:pt x="181" y="105"/>
                    </a:lnTo>
                    <a:lnTo>
                      <a:pt x="223" y="74"/>
                    </a:lnTo>
                    <a:lnTo>
                      <a:pt x="270" y="49"/>
                    </a:lnTo>
                    <a:lnTo>
                      <a:pt x="319" y="27"/>
                    </a:lnTo>
                    <a:lnTo>
                      <a:pt x="370" y="12"/>
                    </a:lnTo>
                    <a:lnTo>
                      <a:pt x="425" y="3"/>
                    </a:lnTo>
                    <a:lnTo>
                      <a:pt x="480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29" name="Freeform 71">
                <a:extLst>
                  <a:ext uri="{FF2B5EF4-FFF2-40B4-BE49-F238E27FC236}">
                    <a16:creationId xmlns:a16="http://schemas.microsoft.com/office/drawing/2014/main" id="{94D11A92-4343-48FF-892E-304AA13B31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77" y="924"/>
                <a:ext cx="94" cy="94"/>
              </a:xfrm>
              <a:custGeom>
                <a:avLst/>
                <a:gdLst>
                  <a:gd name="T0" fmla="*/ 64 w 940"/>
                  <a:gd name="T1" fmla="*/ 0 h 939"/>
                  <a:gd name="T2" fmla="*/ 140 w 940"/>
                  <a:gd name="T3" fmla="*/ 3 h 939"/>
                  <a:gd name="T4" fmla="*/ 214 w 940"/>
                  <a:gd name="T5" fmla="*/ 13 h 939"/>
                  <a:gd name="T6" fmla="*/ 285 w 940"/>
                  <a:gd name="T7" fmla="*/ 28 h 939"/>
                  <a:gd name="T8" fmla="*/ 354 w 940"/>
                  <a:gd name="T9" fmla="*/ 49 h 939"/>
                  <a:gd name="T10" fmla="*/ 422 w 940"/>
                  <a:gd name="T11" fmla="*/ 76 h 939"/>
                  <a:gd name="T12" fmla="*/ 486 w 940"/>
                  <a:gd name="T13" fmla="*/ 108 h 939"/>
                  <a:gd name="T14" fmla="*/ 546 w 940"/>
                  <a:gd name="T15" fmla="*/ 145 h 939"/>
                  <a:gd name="T16" fmla="*/ 604 w 940"/>
                  <a:gd name="T17" fmla="*/ 187 h 939"/>
                  <a:gd name="T18" fmla="*/ 657 w 940"/>
                  <a:gd name="T19" fmla="*/ 233 h 939"/>
                  <a:gd name="T20" fmla="*/ 707 w 940"/>
                  <a:gd name="T21" fmla="*/ 282 h 939"/>
                  <a:gd name="T22" fmla="*/ 753 w 940"/>
                  <a:gd name="T23" fmla="*/ 336 h 939"/>
                  <a:gd name="T24" fmla="*/ 795 w 940"/>
                  <a:gd name="T25" fmla="*/ 394 h 939"/>
                  <a:gd name="T26" fmla="*/ 831 w 940"/>
                  <a:gd name="T27" fmla="*/ 454 h 939"/>
                  <a:gd name="T28" fmla="*/ 863 w 940"/>
                  <a:gd name="T29" fmla="*/ 518 h 939"/>
                  <a:gd name="T30" fmla="*/ 890 w 940"/>
                  <a:gd name="T31" fmla="*/ 585 h 939"/>
                  <a:gd name="T32" fmla="*/ 911 w 940"/>
                  <a:gd name="T33" fmla="*/ 654 h 939"/>
                  <a:gd name="T34" fmla="*/ 927 w 940"/>
                  <a:gd name="T35" fmla="*/ 725 h 939"/>
                  <a:gd name="T36" fmla="*/ 936 w 940"/>
                  <a:gd name="T37" fmla="*/ 799 h 939"/>
                  <a:gd name="T38" fmla="*/ 940 w 940"/>
                  <a:gd name="T39" fmla="*/ 875 h 939"/>
                  <a:gd name="T40" fmla="*/ 936 w 940"/>
                  <a:gd name="T41" fmla="*/ 895 h 939"/>
                  <a:gd name="T42" fmla="*/ 927 w 940"/>
                  <a:gd name="T43" fmla="*/ 912 h 939"/>
                  <a:gd name="T44" fmla="*/ 913 w 940"/>
                  <a:gd name="T45" fmla="*/ 926 h 939"/>
                  <a:gd name="T46" fmla="*/ 895 w 940"/>
                  <a:gd name="T47" fmla="*/ 935 h 939"/>
                  <a:gd name="T48" fmla="*/ 875 w 940"/>
                  <a:gd name="T49" fmla="*/ 939 h 939"/>
                  <a:gd name="T50" fmla="*/ 855 w 940"/>
                  <a:gd name="T51" fmla="*/ 935 h 939"/>
                  <a:gd name="T52" fmla="*/ 838 w 940"/>
                  <a:gd name="T53" fmla="*/ 926 h 939"/>
                  <a:gd name="T54" fmla="*/ 824 w 940"/>
                  <a:gd name="T55" fmla="*/ 912 h 939"/>
                  <a:gd name="T56" fmla="*/ 814 w 940"/>
                  <a:gd name="T57" fmla="*/ 895 h 939"/>
                  <a:gd name="T58" fmla="*/ 811 w 940"/>
                  <a:gd name="T59" fmla="*/ 875 h 939"/>
                  <a:gd name="T60" fmla="*/ 808 w 940"/>
                  <a:gd name="T61" fmla="*/ 806 h 939"/>
                  <a:gd name="T62" fmla="*/ 799 w 940"/>
                  <a:gd name="T63" fmla="*/ 740 h 939"/>
                  <a:gd name="T64" fmla="*/ 784 w 940"/>
                  <a:gd name="T65" fmla="*/ 676 h 939"/>
                  <a:gd name="T66" fmla="*/ 764 w 940"/>
                  <a:gd name="T67" fmla="*/ 614 h 939"/>
                  <a:gd name="T68" fmla="*/ 739 w 940"/>
                  <a:gd name="T69" fmla="*/ 555 h 939"/>
                  <a:gd name="T70" fmla="*/ 710 w 940"/>
                  <a:gd name="T71" fmla="*/ 498 h 939"/>
                  <a:gd name="T72" fmla="*/ 674 w 940"/>
                  <a:gd name="T73" fmla="*/ 445 h 939"/>
                  <a:gd name="T74" fmla="*/ 636 w 940"/>
                  <a:gd name="T75" fmla="*/ 394 h 939"/>
                  <a:gd name="T76" fmla="*/ 592 w 940"/>
                  <a:gd name="T77" fmla="*/ 347 h 939"/>
                  <a:gd name="T78" fmla="*/ 545 w 940"/>
                  <a:gd name="T79" fmla="*/ 304 h 939"/>
                  <a:gd name="T80" fmla="*/ 495 w 940"/>
                  <a:gd name="T81" fmla="*/ 265 h 939"/>
                  <a:gd name="T82" fmla="*/ 441 w 940"/>
                  <a:gd name="T83" fmla="*/ 230 h 939"/>
                  <a:gd name="T84" fmla="*/ 384 w 940"/>
                  <a:gd name="T85" fmla="*/ 201 h 939"/>
                  <a:gd name="T86" fmla="*/ 325 w 940"/>
                  <a:gd name="T87" fmla="*/ 175 h 939"/>
                  <a:gd name="T88" fmla="*/ 263 w 940"/>
                  <a:gd name="T89" fmla="*/ 155 h 939"/>
                  <a:gd name="T90" fmla="*/ 199 w 940"/>
                  <a:gd name="T91" fmla="*/ 140 h 939"/>
                  <a:gd name="T92" fmla="*/ 133 w 940"/>
                  <a:gd name="T93" fmla="*/ 131 h 939"/>
                  <a:gd name="T94" fmla="*/ 64 w 940"/>
                  <a:gd name="T95" fmla="*/ 128 h 939"/>
                  <a:gd name="T96" fmla="*/ 45 w 940"/>
                  <a:gd name="T97" fmla="*/ 125 h 939"/>
                  <a:gd name="T98" fmla="*/ 27 w 940"/>
                  <a:gd name="T99" fmla="*/ 116 h 939"/>
                  <a:gd name="T100" fmla="*/ 13 w 940"/>
                  <a:gd name="T101" fmla="*/ 102 h 939"/>
                  <a:gd name="T102" fmla="*/ 5 w 940"/>
                  <a:gd name="T103" fmla="*/ 84 h 939"/>
                  <a:gd name="T104" fmla="*/ 0 w 940"/>
                  <a:gd name="T105" fmla="*/ 64 h 939"/>
                  <a:gd name="T106" fmla="*/ 5 w 940"/>
                  <a:gd name="T107" fmla="*/ 44 h 939"/>
                  <a:gd name="T108" fmla="*/ 13 w 940"/>
                  <a:gd name="T109" fmla="*/ 27 h 939"/>
                  <a:gd name="T110" fmla="*/ 27 w 940"/>
                  <a:gd name="T111" fmla="*/ 13 h 939"/>
                  <a:gd name="T112" fmla="*/ 45 w 940"/>
                  <a:gd name="T113" fmla="*/ 3 h 939"/>
                  <a:gd name="T114" fmla="*/ 64 w 940"/>
                  <a:gd name="T115" fmla="*/ 0 h 9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40" h="939">
                    <a:moveTo>
                      <a:pt x="64" y="0"/>
                    </a:moveTo>
                    <a:lnTo>
                      <a:pt x="140" y="3"/>
                    </a:lnTo>
                    <a:lnTo>
                      <a:pt x="214" y="13"/>
                    </a:lnTo>
                    <a:lnTo>
                      <a:pt x="285" y="28"/>
                    </a:lnTo>
                    <a:lnTo>
                      <a:pt x="354" y="49"/>
                    </a:lnTo>
                    <a:lnTo>
                      <a:pt x="422" y="76"/>
                    </a:lnTo>
                    <a:lnTo>
                      <a:pt x="486" y="108"/>
                    </a:lnTo>
                    <a:lnTo>
                      <a:pt x="546" y="145"/>
                    </a:lnTo>
                    <a:lnTo>
                      <a:pt x="604" y="187"/>
                    </a:lnTo>
                    <a:lnTo>
                      <a:pt x="657" y="233"/>
                    </a:lnTo>
                    <a:lnTo>
                      <a:pt x="707" y="282"/>
                    </a:lnTo>
                    <a:lnTo>
                      <a:pt x="753" y="336"/>
                    </a:lnTo>
                    <a:lnTo>
                      <a:pt x="795" y="394"/>
                    </a:lnTo>
                    <a:lnTo>
                      <a:pt x="831" y="454"/>
                    </a:lnTo>
                    <a:lnTo>
                      <a:pt x="863" y="518"/>
                    </a:lnTo>
                    <a:lnTo>
                      <a:pt x="890" y="585"/>
                    </a:lnTo>
                    <a:lnTo>
                      <a:pt x="911" y="654"/>
                    </a:lnTo>
                    <a:lnTo>
                      <a:pt x="927" y="725"/>
                    </a:lnTo>
                    <a:lnTo>
                      <a:pt x="936" y="799"/>
                    </a:lnTo>
                    <a:lnTo>
                      <a:pt x="940" y="875"/>
                    </a:lnTo>
                    <a:lnTo>
                      <a:pt x="936" y="895"/>
                    </a:lnTo>
                    <a:lnTo>
                      <a:pt x="927" y="912"/>
                    </a:lnTo>
                    <a:lnTo>
                      <a:pt x="913" y="926"/>
                    </a:lnTo>
                    <a:lnTo>
                      <a:pt x="895" y="935"/>
                    </a:lnTo>
                    <a:lnTo>
                      <a:pt x="875" y="939"/>
                    </a:lnTo>
                    <a:lnTo>
                      <a:pt x="855" y="935"/>
                    </a:lnTo>
                    <a:lnTo>
                      <a:pt x="838" y="926"/>
                    </a:lnTo>
                    <a:lnTo>
                      <a:pt x="824" y="912"/>
                    </a:lnTo>
                    <a:lnTo>
                      <a:pt x="814" y="895"/>
                    </a:lnTo>
                    <a:lnTo>
                      <a:pt x="811" y="875"/>
                    </a:lnTo>
                    <a:lnTo>
                      <a:pt x="808" y="806"/>
                    </a:lnTo>
                    <a:lnTo>
                      <a:pt x="799" y="740"/>
                    </a:lnTo>
                    <a:lnTo>
                      <a:pt x="784" y="676"/>
                    </a:lnTo>
                    <a:lnTo>
                      <a:pt x="764" y="614"/>
                    </a:lnTo>
                    <a:lnTo>
                      <a:pt x="739" y="555"/>
                    </a:lnTo>
                    <a:lnTo>
                      <a:pt x="710" y="498"/>
                    </a:lnTo>
                    <a:lnTo>
                      <a:pt x="674" y="445"/>
                    </a:lnTo>
                    <a:lnTo>
                      <a:pt x="636" y="394"/>
                    </a:lnTo>
                    <a:lnTo>
                      <a:pt x="592" y="347"/>
                    </a:lnTo>
                    <a:lnTo>
                      <a:pt x="545" y="304"/>
                    </a:lnTo>
                    <a:lnTo>
                      <a:pt x="495" y="265"/>
                    </a:lnTo>
                    <a:lnTo>
                      <a:pt x="441" y="230"/>
                    </a:lnTo>
                    <a:lnTo>
                      <a:pt x="384" y="201"/>
                    </a:lnTo>
                    <a:lnTo>
                      <a:pt x="325" y="175"/>
                    </a:lnTo>
                    <a:lnTo>
                      <a:pt x="263" y="155"/>
                    </a:lnTo>
                    <a:lnTo>
                      <a:pt x="199" y="140"/>
                    </a:lnTo>
                    <a:lnTo>
                      <a:pt x="133" y="131"/>
                    </a:lnTo>
                    <a:lnTo>
                      <a:pt x="64" y="128"/>
                    </a:lnTo>
                    <a:lnTo>
                      <a:pt x="45" y="125"/>
                    </a:lnTo>
                    <a:lnTo>
                      <a:pt x="27" y="116"/>
                    </a:lnTo>
                    <a:lnTo>
                      <a:pt x="13" y="102"/>
                    </a:lnTo>
                    <a:lnTo>
                      <a:pt x="5" y="84"/>
                    </a:lnTo>
                    <a:lnTo>
                      <a:pt x="0" y="64"/>
                    </a:lnTo>
                    <a:lnTo>
                      <a:pt x="5" y="44"/>
                    </a:lnTo>
                    <a:lnTo>
                      <a:pt x="13" y="27"/>
                    </a:lnTo>
                    <a:lnTo>
                      <a:pt x="27" y="13"/>
                    </a:lnTo>
                    <a:lnTo>
                      <a:pt x="45" y="3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30" name="Freeform 72">
                <a:extLst>
                  <a:ext uri="{FF2B5EF4-FFF2-40B4-BE49-F238E27FC236}">
                    <a16:creationId xmlns:a16="http://schemas.microsoft.com/office/drawing/2014/main" id="{4AF0D5CE-D5EE-48E7-93BD-1477D9CA3A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96" y="1005"/>
                <a:ext cx="94" cy="94"/>
              </a:xfrm>
              <a:custGeom>
                <a:avLst/>
                <a:gdLst>
                  <a:gd name="T0" fmla="*/ 65 w 939"/>
                  <a:gd name="T1" fmla="*/ 0 h 938"/>
                  <a:gd name="T2" fmla="*/ 84 w 939"/>
                  <a:gd name="T3" fmla="*/ 3 h 938"/>
                  <a:gd name="T4" fmla="*/ 102 w 939"/>
                  <a:gd name="T5" fmla="*/ 12 h 938"/>
                  <a:gd name="T6" fmla="*/ 116 w 939"/>
                  <a:gd name="T7" fmla="*/ 26 h 938"/>
                  <a:gd name="T8" fmla="*/ 124 w 939"/>
                  <a:gd name="T9" fmla="*/ 43 h 938"/>
                  <a:gd name="T10" fmla="*/ 129 w 939"/>
                  <a:gd name="T11" fmla="*/ 64 h 938"/>
                  <a:gd name="T12" fmla="*/ 131 w 939"/>
                  <a:gd name="T13" fmla="*/ 132 h 938"/>
                  <a:gd name="T14" fmla="*/ 140 w 939"/>
                  <a:gd name="T15" fmla="*/ 198 h 938"/>
                  <a:gd name="T16" fmla="*/ 155 w 939"/>
                  <a:gd name="T17" fmla="*/ 262 h 938"/>
                  <a:gd name="T18" fmla="*/ 175 w 939"/>
                  <a:gd name="T19" fmla="*/ 324 h 938"/>
                  <a:gd name="T20" fmla="*/ 200 w 939"/>
                  <a:gd name="T21" fmla="*/ 384 h 938"/>
                  <a:gd name="T22" fmla="*/ 230 w 939"/>
                  <a:gd name="T23" fmla="*/ 440 h 938"/>
                  <a:gd name="T24" fmla="*/ 265 w 939"/>
                  <a:gd name="T25" fmla="*/ 494 h 938"/>
                  <a:gd name="T26" fmla="*/ 304 w 939"/>
                  <a:gd name="T27" fmla="*/ 545 h 938"/>
                  <a:gd name="T28" fmla="*/ 347 w 939"/>
                  <a:gd name="T29" fmla="*/ 592 h 938"/>
                  <a:gd name="T30" fmla="*/ 394 w 939"/>
                  <a:gd name="T31" fmla="*/ 634 h 938"/>
                  <a:gd name="T32" fmla="*/ 444 w 939"/>
                  <a:gd name="T33" fmla="*/ 674 h 938"/>
                  <a:gd name="T34" fmla="*/ 499 w 939"/>
                  <a:gd name="T35" fmla="*/ 708 h 938"/>
                  <a:gd name="T36" fmla="*/ 555 w 939"/>
                  <a:gd name="T37" fmla="*/ 738 h 938"/>
                  <a:gd name="T38" fmla="*/ 615 w 939"/>
                  <a:gd name="T39" fmla="*/ 763 h 938"/>
                  <a:gd name="T40" fmla="*/ 677 w 939"/>
                  <a:gd name="T41" fmla="*/ 784 h 938"/>
                  <a:gd name="T42" fmla="*/ 741 w 939"/>
                  <a:gd name="T43" fmla="*/ 799 h 938"/>
                  <a:gd name="T44" fmla="*/ 807 w 939"/>
                  <a:gd name="T45" fmla="*/ 807 h 938"/>
                  <a:gd name="T46" fmla="*/ 874 w 939"/>
                  <a:gd name="T47" fmla="*/ 810 h 938"/>
                  <a:gd name="T48" fmla="*/ 895 w 939"/>
                  <a:gd name="T49" fmla="*/ 814 h 938"/>
                  <a:gd name="T50" fmla="*/ 913 w 939"/>
                  <a:gd name="T51" fmla="*/ 823 h 938"/>
                  <a:gd name="T52" fmla="*/ 927 w 939"/>
                  <a:gd name="T53" fmla="*/ 837 h 938"/>
                  <a:gd name="T54" fmla="*/ 935 w 939"/>
                  <a:gd name="T55" fmla="*/ 854 h 938"/>
                  <a:gd name="T56" fmla="*/ 939 w 939"/>
                  <a:gd name="T57" fmla="*/ 874 h 938"/>
                  <a:gd name="T58" fmla="*/ 935 w 939"/>
                  <a:gd name="T59" fmla="*/ 895 h 938"/>
                  <a:gd name="T60" fmla="*/ 927 w 939"/>
                  <a:gd name="T61" fmla="*/ 912 h 938"/>
                  <a:gd name="T62" fmla="*/ 913 w 939"/>
                  <a:gd name="T63" fmla="*/ 926 h 938"/>
                  <a:gd name="T64" fmla="*/ 895 w 939"/>
                  <a:gd name="T65" fmla="*/ 935 h 938"/>
                  <a:gd name="T66" fmla="*/ 874 w 939"/>
                  <a:gd name="T67" fmla="*/ 938 h 938"/>
                  <a:gd name="T68" fmla="*/ 800 w 939"/>
                  <a:gd name="T69" fmla="*/ 935 h 938"/>
                  <a:gd name="T70" fmla="*/ 726 w 939"/>
                  <a:gd name="T71" fmla="*/ 926 h 938"/>
                  <a:gd name="T72" fmla="*/ 655 w 939"/>
                  <a:gd name="T73" fmla="*/ 911 h 938"/>
                  <a:gd name="T74" fmla="*/ 585 w 939"/>
                  <a:gd name="T75" fmla="*/ 889 h 938"/>
                  <a:gd name="T76" fmla="*/ 518 w 939"/>
                  <a:gd name="T77" fmla="*/ 863 h 938"/>
                  <a:gd name="T78" fmla="*/ 454 w 939"/>
                  <a:gd name="T79" fmla="*/ 831 h 938"/>
                  <a:gd name="T80" fmla="*/ 393 w 939"/>
                  <a:gd name="T81" fmla="*/ 793 h 938"/>
                  <a:gd name="T82" fmla="*/ 336 w 939"/>
                  <a:gd name="T83" fmla="*/ 753 h 938"/>
                  <a:gd name="T84" fmla="*/ 282 w 939"/>
                  <a:gd name="T85" fmla="*/ 707 h 938"/>
                  <a:gd name="T86" fmla="*/ 232 w 939"/>
                  <a:gd name="T87" fmla="*/ 657 h 938"/>
                  <a:gd name="T88" fmla="*/ 186 w 939"/>
                  <a:gd name="T89" fmla="*/ 602 h 938"/>
                  <a:gd name="T90" fmla="*/ 145 w 939"/>
                  <a:gd name="T91" fmla="*/ 545 h 938"/>
                  <a:gd name="T92" fmla="*/ 108 w 939"/>
                  <a:gd name="T93" fmla="*/ 484 h 938"/>
                  <a:gd name="T94" fmla="*/ 76 w 939"/>
                  <a:gd name="T95" fmla="*/ 420 h 938"/>
                  <a:gd name="T96" fmla="*/ 50 w 939"/>
                  <a:gd name="T97" fmla="*/ 354 h 938"/>
                  <a:gd name="T98" fmla="*/ 28 w 939"/>
                  <a:gd name="T99" fmla="*/ 284 h 938"/>
                  <a:gd name="T100" fmla="*/ 12 w 939"/>
                  <a:gd name="T101" fmla="*/ 213 h 938"/>
                  <a:gd name="T102" fmla="*/ 3 w 939"/>
                  <a:gd name="T103" fmla="*/ 139 h 938"/>
                  <a:gd name="T104" fmla="*/ 0 w 939"/>
                  <a:gd name="T105" fmla="*/ 64 h 938"/>
                  <a:gd name="T106" fmla="*/ 4 w 939"/>
                  <a:gd name="T107" fmla="*/ 43 h 938"/>
                  <a:gd name="T108" fmla="*/ 12 w 939"/>
                  <a:gd name="T109" fmla="*/ 26 h 938"/>
                  <a:gd name="T110" fmla="*/ 26 w 939"/>
                  <a:gd name="T111" fmla="*/ 12 h 938"/>
                  <a:gd name="T112" fmla="*/ 44 w 939"/>
                  <a:gd name="T113" fmla="*/ 3 h 938"/>
                  <a:gd name="T114" fmla="*/ 65 w 939"/>
                  <a:gd name="T115" fmla="*/ 0 h 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39" h="938">
                    <a:moveTo>
                      <a:pt x="65" y="0"/>
                    </a:moveTo>
                    <a:lnTo>
                      <a:pt x="84" y="3"/>
                    </a:lnTo>
                    <a:lnTo>
                      <a:pt x="102" y="12"/>
                    </a:lnTo>
                    <a:lnTo>
                      <a:pt x="116" y="26"/>
                    </a:lnTo>
                    <a:lnTo>
                      <a:pt x="124" y="43"/>
                    </a:lnTo>
                    <a:lnTo>
                      <a:pt x="129" y="64"/>
                    </a:lnTo>
                    <a:lnTo>
                      <a:pt x="131" y="132"/>
                    </a:lnTo>
                    <a:lnTo>
                      <a:pt x="140" y="198"/>
                    </a:lnTo>
                    <a:lnTo>
                      <a:pt x="155" y="262"/>
                    </a:lnTo>
                    <a:lnTo>
                      <a:pt x="175" y="324"/>
                    </a:lnTo>
                    <a:lnTo>
                      <a:pt x="200" y="384"/>
                    </a:lnTo>
                    <a:lnTo>
                      <a:pt x="230" y="440"/>
                    </a:lnTo>
                    <a:lnTo>
                      <a:pt x="265" y="494"/>
                    </a:lnTo>
                    <a:lnTo>
                      <a:pt x="304" y="545"/>
                    </a:lnTo>
                    <a:lnTo>
                      <a:pt x="347" y="592"/>
                    </a:lnTo>
                    <a:lnTo>
                      <a:pt x="394" y="634"/>
                    </a:lnTo>
                    <a:lnTo>
                      <a:pt x="444" y="674"/>
                    </a:lnTo>
                    <a:lnTo>
                      <a:pt x="499" y="708"/>
                    </a:lnTo>
                    <a:lnTo>
                      <a:pt x="555" y="738"/>
                    </a:lnTo>
                    <a:lnTo>
                      <a:pt x="615" y="763"/>
                    </a:lnTo>
                    <a:lnTo>
                      <a:pt x="677" y="784"/>
                    </a:lnTo>
                    <a:lnTo>
                      <a:pt x="741" y="799"/>
                    </a:lnTo>
                    <a:lnTo>
                      <a:pt x="807" y="807"/>
                    </a:lnTo>
                    <a:lnTo>
                      <a:pt x="874" y="810"/>
                    </a:lnTo>
                    <a:lnTo>
                      <a:pt x="895" y="814"/>
                    </a:lnTo>
                    <a:lnTo>
                      <a:pt x="913" y="823"/>
                    </a:lnTo>
                    <a:lnTo>
                      <a:pt x="927" y="837"/>
                    </a:lnTo>
                    <a:lnTo>
                      <a:pt x="935" y="854"/>
                    </a:lnTo>
                    <a:lnTo>
                      <a:pt x="939" y="874"/>
                    </a:lnTo>
                    <a:lnTo>
                      <a:pt x="935" y="895"/>
                    </a:lnTo>
                    <a:lnTo>
                      <a:pt x="927" y="912"/>
                    </a:lnTo>
                    <a:lnTo>
                      <a:pt x="913" y="926"/>
                    </a:lnTo>
                    <a:lnTo>
                      <a:pt x="895" y="935"/>
                    </a:lnTo>
                    <a:lnTo>
                      <a:pt x="874" y="938"/>
                    </a:lnTo>
                    <a:lnTo>
                      <a:pt x="800" y="935"/>
                    </a:lnTo>
                    <a:lnTo>
                      <a:pt x="726" y="926"/>
                    </a:lnTo>
                    <a:lnTo>
                      <a:pt x="655" y="911"/>
                    </a:lnTo>
                    <a:lnTo>
                      <a:pt x="585" y="889"/>
                    </a:lnTo>
                    <a:lnTo>
                      <a:pt x="518" y="863"/>
                    </a:lnTo>
                    <a:lnTo>
                      <a:pt x="454" y="831"/>
                    </a:lnTo>
                    <a:lnTo>
                      <a:pt x="393" y="793"/>
                    </a:lnTo>
                    <a:lnTo>
                      <a:pt x="336" y="753"/>
                    </a:lnTo>
                    <a:lnTo>
                      <a:pt x="282" y="707"/>
                    </a:lnTo>
                    <a:lnTo>
                      <a:pt x="232" y="657"/>
                    </a:lnTo>
                    <a:lnTo>
                      <a:pt x="186" y="602"/>
                    </a:lnTo>
                    <a:lnTo>
                      <a:pt x="145" y="545"/>
                    </a:lnTo>
                    <a:lnTo>
                      <a:pt x="108" y="484"/>
                    </a:lnTo>
                    <a:lnTo>
                      <a:pt x="76" y="420"/>
                    </a:lnTo>
                    <a:lnTo>
                      <a:pt x="50" y="354"/>
                    </a:lnTo>
                    <a:lnTo>
                      <a:pt x="28" y="284"/>
                    </a:lnTo>
                    <a:lnTo>
                      <a:pt x="12" y="213"/>
                    </a:lnTo>
                    <a:lnTo>
                      <a:pt x="3" y="139"/>
                    </a:lnTo>
                    <a:lnTo>
                      <a:pt x="0" y="64"/>
                    </a:lnTo>
                    <a:lnTo>
                      <a:pt x="4" y="43"/>
                    </a:lnTo>
                    <a:lnTo>
                      <a:pt x="12" y="26"/>
                    </a:lnTo>
                    <a:lnTo>
                      <a:pt x="26" y="12"/>
                    </a:lnTo>
                    <a:lnTo>
                      <a:pt x="44" y="3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31" name="Freeform 73">
                <a:extLst>
                  <a:ext uri="{FF2B5EF4-FFF2-40B4-BE49-F238E27FC236}">
                    <a16:creationId xmlns:a16="http://schemas.microsoft.com/office/drawing/2014/main" id="{A2C9D7E6-7B88-4D2E-BB05-0C7ABE92AF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915" y="843"/>
                <a:ext cx="337" cy="337"/>
              </a:xfrm>
              <a:custGeom>
                <a:avLst/>
                <a:gdLst>
                  <a:gd name="T0" fmla="*/ 1363 w 3371"/>
                  <a:gd name="T1" fmla="*/ 411 h 3371"/>
                  <a:gd name="T2" fmla="*/ 1078 w 3371"/>
                  <a:gd name="T3" fmla="*/ 543 h 3371"/>
                  <a:gd name="T4" fmla="*/ 771 w 3371"/>
                  <a:gd name="T5" fmla="*/ 405 h 3371"/>
                  <a:gd name="T6" fmla="*/ 565 w 3371"/>
                  <a:gd name="T7" fmla="*/ 984 h 3371"/>
                  <a:gd name="T8" fmla="*/ 484 w 3371"/>
                  <a:gd name="T9" fmla="*/ 1258 h 3371"/>
                  <a:gd name="T10" fmla="*/ 261 w 3371"/>
                  <a:gd name="T11" fmla="*/ 1450 h 3371"/>
                  <a:gd name="T12" fmla="*/ 359 w 3371"/>
                  <a:gd name="T13" fmla="*/ 1966 h 3371"/>
                  <a:gd name="T14" fmla="*/ 530 w 3371"/>
                  <a:gd name="T15" fmla="*/ 2213 h 3371"/>
                  <a:gd name="T16" fmla="*/ 552 w 3371"/>
                  <a:gd name="T17" fmla="*/ 2490 h 3371"/>
                  <a:gd name="T18" fmla="*/ 890 w 3371"/>
                  <a:gd name="T19" fmla="*/ 2859 h 3371"/>
                  <a:gd name="T20" fmla="*/ 1211 w 3371"/>
                  <a:gd name="T21" fmla="*/ 2862 h 3371"/>
                  <a:gd name="T22" fmla="*/ 1428 w 3371"/>
                  <a:gd name="T23" fmla="*/ 3047 h 3371"/>
                  <a:gd name="T24" fmla="*/ 1930 w 3371"/>
                  <a:gd name="T25" fmla="*/ 3079 h 3371"/>
                  <a:gd name="T26" fmla="*/ 2129 w 3371"/>
                  <a:gd name="T27" fmla="*/ 2876 h 3371"/>
                  <a:gd name="T28" fmla="*/ 2450 w 3371"/>
                  <a:gd name="T29" fmla="*/ 2844 h 3371"/>
                  <a:gd name="T30" fmla="*/ 2830 w 3371"/>
                  <a:gd name="T31" fmla="*/ 2521 h 3371"/>
                  <a:gd name="T32" fmla="*/ 2830 w 3371"/>
                  <a:gd name="T33" fmla="*/ 2246 h 3371"/>
                  <a:gd name="T34" fmla="*/ 2983 w 3371"/>
                  <a:gd name="T35" fmla="*/ 1991 h 3371"/>
                  <a:gd name="T36" fmla="*/ 3147 w 3371"/>
                  <a:gd name="T37" fmla="*/ 1454 h 3371"/>
                  <a:gd name="T38" fmla="*/ 2908 w 3371"/>
                  <a:gd name="T39" fmla="*/ 1291 h 3371"/>
                  <a:gd name="T40" fmla="*/ 2808 w 3371"/>
                  <a:gd name="T41" fmla="*/ 1019 h 3371"/>
                  <a:gd name="T42" fmla="*/ 2934 w 3371"/>
                  <a:gd name="T43" fmla="*/ 727 h 3371"/>
                  <a:gd name="T44" fmla="*/ 2339 w 3371"/>
                  <a:gd name="T45" fmla="*/ 544 h 3371"/>
                  <a:gd name="T46" fmla="*/ 2036 w 3371"/>
                  <a:gd name="T47" fmla="*/ 436 h 3371"/>
                  <a:gd name="T48" fmla="*/ 1918 w 3371"/>
                  <a:gd name="T49" fmla="*/ 128 h 3371"/>
                  <a:gd name="T50" fmla="*/ 2044 w 3371"/>
                  <a:gd name="T51" fmla="*/ 47 h 3371"/>
                  <a:gd name="T52" fmla="*/ 2145 w 3371"/>
                  <a:gd name="T53" fmla="*/ 357 h 3371"/>
                  <a:gd name="T54" fmla="*/ 2385 w 3371"/>
                  <a:gd name="T55" fmla="*/ 411 h 3371"/>
                  <a:gd name="T56" fmla="*/ 2614 w 3371"/>
                  <a:gd name="T57" fmla="*/ 252 h 3371"/>
                  <a:gd name="T58" fmla="*/ 3082 w 3371"/>
                  <a:gd name="T59" fmla="*/ 756 h 3371"/>
                  <a:gd name="T60" fmla="*/ 2939 w 3371"/>
                  <a:gd name="T61" fmla="*/ 1030 h 3371"/>
                  <a:gd name="T62" fmla="*/ 3070 w 3371"/>
                  <a:gd name="T63" fmla="*/ 1287 h 3371"/>
                  <a:gd name="T64" fmla="*/ 3352 w 3371"/>
                  <a:gd name="T65" fmla="*/ 1344 h 3371"/>
                  <a:gd name="T66" fmla="*/ 3340 w 3371"/>
                  <a:gd name="T67" fmla="*/ 2037 h 3371"/>
                  <a:gd name="T68" fmla="*/ 3050 w 3371"/>
                  <a:gd name="T69" fmla="*/ 2106 h 3371"/>
                  <a:gd name="T70" fmla="*/ 2935 w 3371"/>
                  <a:gd name="T71" fmla="*/ 2375 h 3371"/>
                  <a:gd name="T72" fmla="*/ 3087 w 3371"/>
                  <a:gd name="T73" fmla="*/ 2631 h 3371"/>
                  <a:gd name="T74" fmla="*/ 2598 w 3371"/>
                  <a:gd name="T75" fmla="*/ 3121 h 3371"/>
                  <a:gd name="T76" fmla="*/ 2358 w 3371"/>
                  <a:gd name="T77" fmla="*/ 2956 h 3371"/>
                  <a:gd name="T78" fmla="*/ 2117 w 3371"/>
                  <a:gd name="T79" fmla="*/ 3034 h 3371"/>
                  <a:gd name="T80" fmla="*/ 2037 w 3371"/>
                  <a:gd name="T81" fmla="*/ 3339 h 3371"/>
                  <a:gd name="T82" fmla="*/ 1339 w 3371"/>
                  <a:gd name="T83" fmla="*/ 3344 h 3371"/>
                  <a:gd name="T84" fmla="*/ 1254 w 3371"/>
                  <a:gd name="T85" fmla="*/ 3035 h 3371"/>
                  <a:gd name="T86" fmla="*/ 1013 w 3371"/>
                  <a:gd name="T87" fmla="*/ 2957 h 3371"/>
                  <a:gd name="T88" fmla="*/ 773 w 3371"/>
                  <a:gd name="T89" fmla="*/ 3121 h 3371"/>
                  <a:gd name="T90" fmla="*/ 285 w 3371"/>
                  <a:gd name="T91" fmla="*/ 2631 h 3371"/>
                  <a:gd name="T92" fmla="*/ 436 w 3371"/>
                  <a:gd name="T93" fmla="*/ 2375 h 3371"/>
                  <a:gd name="T94" fmla="*/ 322 w 3371"/>
                  <a:gd name="T95" fmla="*/ 2106 h 3371"/>
                  <a:gd name="T96" fmla="*/ 27 w 3371"/>
                  <a:gd name="T97" fmla="*/ 2033 h 3371"/>
                  <a:gd name="T98" fmla="*/ 32 w 3371"/>
                  <a:gd name="T99" fmla="*/ 1335 h 3371"/>
                  <a:gd name="T100" fmla="*/ 322 w 3371"/>
                  <a:gd name="T101" fmla="*/ 1265 h 3371"/>
                  <a:gd name="T102" fmla="*/ 436 w 3371"/>
                  <a:gd name="T103" fmla="*/ 997 h 3371"/>
                  <a:gd name="T104" fmla="*/ 285 w 3371"/>
                  <a:gd name="T105" fmla="*/ 740 h 3371"/>
                  <a:gd name="T106" fmla="*/ 762 w 3371"/>
                  <a:gd name="T107" fmla="*/ 252 h 3371"/>
                  <a:gd name="T108" fmla="*/ 988 w 3371"/>
                  <a:gd name="T109" fmla="*/ 412 h 3371"/>
                  <a:gd name="T110" fmla="*/ 1227 w 3371"/>
                  <a:gd name="T111" fmla="*/ 358 h 3371"/>
                  <a:gd name="T112" fmla="*/ 1328 w 3371"/>
                  <a:gd name="T113" fmla="*/ 47 h 3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371" h="3371">
                    <a:moveTo>
                      <a:pt x="1454" y="128"/>
                    </a:moveTo>
                    <a:lnTo>
                      <a:pt x="1454" y="225"/>
                    </a:lnTo>
                    <a:lnTo>
                      <a:pt x="1451" y="260"/>
                    </a:lnTo>
                    <a:lnTo>
                      <a:pt x="1442" y="293"/>
                    </a:lnTo>
                    <a:lnTo>
                      <a:pt x="1428" y="325"/>
                    </a:lnTo>
                    <a:lnTo>
                      <a:pt x="1410" y="354"/>
                    </a:lnTo>
                    <a:lnTo>
                      <a:pt x="1389" y="383"/>
                    </a:lnTo>
                    <a:lnTo>
                      <a:pt x="1363" y="411"/>
                    </a:lnTo>
                    <a:lnTo>
                      <a:pt x="1335" y="436"/>
                    </a:lnTo>
                    <a:lnTo>
                      <a:pt x="1306" y="458"/>
                    </a:lnTo>
                    <a:lnTo>
                      <a:pt x="1275" y="478"/>
                    </a:lnTo>
                    <a:lnTo>
                      <a:pt x="1243" y="495"/>
                    </a:lnTo>
                    <a:lnTo>
                      <a:pt x="1211" y="510"/>
                    </a:lnTo>
                    <a:lnTo>
                      <a:pt x="1167" y="525"/>
                    </a:lnTo>
                    <a:lnTo>
                      <a:pt x="1123" y="537"/>
                    </a:lnTo>
                    <a:lnTo>
                      <a:pt x="1078" y="543"/>
                    </a:lnTo>
                    <a:lnTo>
                      <a:pt x="1034" y="545"/>
                    </a:lnTo>
                    <a:lnTo>
                      <a:pt x="994" y="543"/>
                    </a:lnTo>
                    <a:lnTo>
                      <a:pt x="957" y="537"/>
                    </a:lnTo>
                    <a:lnTo>
                      <a:pt x="922" y="527"/>
                    </a:lnTo>
                    <a:lnTo>
                      <a:pt x="891" y="513"/>
                    </a:lnTo>
                    <a:lnTo>
                      <a:pt x="863" y="495"/>
                    </a:lnTo>
                    <a:lnTo>
                      <a:pt x="838" y="474"/>
                    </a:lnTo>
                    <a:lnTo>
                      <a:pt x="771" y="405"/>
                    </a:lnTo>
                    <a:lnTo>
                      <a:pt x="437" y="727"/>
                    </a:lnTo>
                    <a:lnTo>
                      <a:pt x="504" y="796"/>
                    </a:lnTo>
                    <a:lnTo>
                      <a:pt x="526" y="822"/>
                    </a:lnTo>
                    <a:lnTo>
                      <a:pt x="542" y="850"/>
                    </a:lnTo>
                    <a:lnTo>
                      <a:pt x="554" y="881"/>
                    </a:lnTo>
                    <a:lnTo>
                      <a:pt x="561" y="914"/>
                    </a:lnTo>
                    <a:lnTo>
                      <a:pt x="565" y="949"/>
                    </a:lnTo>
                    <a:lnTo>
                      <a:pt x="565" y="984"/>
                    </a:lnTo>
                    <a:lnTo>
                      <a:pt x="563" y="1019"/>
                    </a:lnTo>
                    <a:lnTo>
                      <a:pt x="558" y="1055"/>
                    </a:lnTo>
                    <a:lnTo>
                      <a:pt x="550" y="1090"/>
                    </a:lnTo>
                    <a:lnTo>
                      <a:pt x="542" y="1126"/>
                    </a:lnTo>
                    <a:lnTo>
                      <a:pt x="530" y="1159"/>
                    </a:lnTo>
                    <a:lnTo>
                      <a:pt x="518" y="1190"/>
                    </a:lnTo>
                    <a:lnTo>
                      <a:pt x="502" y="1224"/>
                    </a:lnTo>
                    <a:lnTo>
                      <a:pt x="484" y="1258"/>
                    </a:lnTo>
                    <a:lnTo>
                      <a:pt x="464" y="1291"/>
                    </a:lnTo>
                    <a:lnTo>
                      <a:pt x="440" y="1323"/>
                    </a:lnTo>
                    <a:lnTo>
                      <a:pt x="416" y="1353"/>
                    </a:lnTo>
                    <a:lnTo>
                      <a:pt x="388" y="1381"/>
                    </a:lnTo>
                    <a:lnTo>
                      <a:pt x="359" y="1405"/>
                    </a:lnTo>
                    <a:lnTo>
                      <a:pt x="327" y="1425"/>
                    </a:lnTo>
                    <a:lnTo>
                      <a:pt x="295" y="1440"/>
                    </a:lnTo>
                    <a:lnTo>
                      <a:pt x="261" y="1450"/>
                    </a:lnTo>
                    <a:lnTo>
                      <a:pt x="225" y="1454"/>
                    </a:lnTo>
                    <a:lnTo>
                      <a:pt x="129" y="1454"/>
                    </a:lnTo>
                    <a:lnTo>
                      <a:pt x="129" y="1917"/>
                    </a:lnTo>
                    <a:lnTo>
                      <a:pt x="225" y="1917"/>
                    </a:lnTo>
                    <a:lnTo>
                      <a:pt x="261" y="1921"/>
                    </a:lnTo>
                    <a:lnTo>
                      <a:pt x="295" y="1931"/>
                    </a:lnTo>
                    <a:lnTo>
                      <a:pt x="327" y="1946"/>
                    </a:lnTo>
                    <a:lnTo>
                      <a:pt x="359" y="1966"/>
                    </a:lnTo>
                    <a:lnTo>
                      <a:pt x="388" y="1991"/>
                    </a:lnTo>
                    <a:lnTo>
                      <a:pt x="415" y="2018"/>
                    </a:lnTo>
                    <a:lnTo>
                      <a:pt x="440" y="2048"/>
                    </a:lnTo>
                    <a:lnTo>
                      <a:pt x="464" y="2080"/>
                    </a:lnTo>
                    <a:lnTo>
                      <a:pt x="484" y="2114"/>
                    </a:lnTo>
                    <a:lnTo>
                      <a:pt x="502" y="2148"/>
                    </a:lnTo>
                    <a:lnTo>
                      <a:pt x="517" y="2182"/>
                    </a:lnTo>
                    <a:lnTo>
                      <a:pt x="530" y="2213"/>
                    </a:lnTo>
                    <a:lnTo>
                      <a:pt x="541" y="2247"/>
                    </a:lnTo>
                    <a:lnTo>
                      <a:pt x="550" y="2281"/>
                    </a:lnTo>
                    <a:lnTo>
                      <a:pt x="558" y="2316"/>
                    </a:lnTo>
                    <a:lnTo>
                      <a:pt x="563" y="2352"/>
                    </a:lnTo>
                    <a:lnTo>
                      <a:pt x="565" y="2389"/>
                    </a:lnTo>
                    <a:lnTo>
                      <a:pt x="564" y="2424"/>
                    </a:lnTo>
                    <a:lnTo>
                      <a:pt x="561" y="2458"/>
                    </a:lnTo>
                    <a:lnTo>
                      <a:pt x="552" y="2490"/>
                    </a:lnTo>
                    <a:lnTo>
                      <a:pt x="541" y="2521"/>
                    </a:lnTo>
                    <a:lnTo>
                      <a:pt x="525" y="2550"/>
                    </a:lnTo>
                    <a:lnTo>
                      <a:pt x="504" y="2575"/>
                    </a:lnTo>
                    <a:lnTo>
                      <a:pt x="437" y="2645"/>
                    </a:lnTo>
                    <a:lnTo>
                      <a:pt x="771" y="2967"/>
                    </a:lnTo>
                    <a:lnTo>
                      <a:pt x="838" y="2897"/>
                    </a:lnTo>
                    <a:lnTo>
                      <a:pt x="862" y="2876"/>
                    </a:lnTo>
                    <a:lnTo>
                      <a:pt x="890" y="2859"/>
                    </a:lnTo>
                    <a:lnTo>
                      <a:pt x="922" y="2845"/>
                    </a:lnTo>
                    <a:lnTo>
                      <a:pt x="956" y="2836"/>
                    </a:lnTo>
                    <a:lnTo>
                      <a:pt x="993" y="2829"/>
                    </a:lnTo>
                    <a:lnTo>
                      <a:pt x="1032" y="2827"/>
                    </a:lnTo>
                    <a:lnTo>
                      <a:pt x="1077" y="2829"/>
                    </a:lnTo>
                    <a:lnTo>
                      <a:pt x="1122" y="2836"/>
                    </a:lnTo>
                    <a:lnTo>
                      <a:pt x="1167" y="2847"/>
                    </a:lnTo>
                    <a:lnTo>
                      <a:pt x="1211" y="2862"/>
                    </a:lnTo>
                    <a:lnTo>
                      <a:pt x="1243" y="2877"/>
                    </a:lnTo>
                    <a:lnTo>
                      <a:pt x="1275" y="2894"/>
                    </a:lnTo>
                    <a:lnTo>
                      <a:pt x="1306" y="2913"/>
                    </a:lnTo>
                    <a:lnTo>
                      <a:pt x="1335" y="2936"/>
                    </a:lnTo>
                    <a:lnTo>
                      <a:pt x="1363" y="2961"/>
                    </a:lnTo>
                    <a:lnTo>
                      <a:pt x="1389" y="2988"/>
                    </a:lnTo>
                    <a:lnTo>
                      <a:pt x="1410" y="3016"/>
                    </a:lnTo>
                    <a:lnTo>
                      <a:pt x="1428" y="3047"/>
                    </a:lnTo>
                    <a:lnTo>
                      <a:pt x="1442" y="3079"/>
                    </a:lnTo>
                    <a:lnTo>
                      <a:pt x="1451" y="3112"/>
                    </a:lnTo>
                    <a:lnTo>
                      <a:pt x="1454" y="3146"/>
                    </a:lnTo>
                    <a:lnTo>
                      <a:pt x="1454" y="3243"/>
                    </a:lnTo>
                    <a:lnTo>
                      <a:pt x="1918" y="3243"/>
                    </a:lnTo>
                    <a:lnTo>
                      <a:pt x="1918" y="3146"/>
                    </a:lnTo>
                    <a:lnTo>
                      <a:pt x="1921" y="3112"/>
                    </a:lnTo>
                    <a:lnTo>
                      <a:pt x="1930" y="3079"/>
                    </a:lnTo>
                    <a:lnTo>
                      <a:pt x="1943" y="3047"/>
                    </a:lnTo>
                    <a:lnTo>
                      <a:pt x="1962" y="3017"/>
                    </a:lnTo>
                    <a:lnTo>
                      <a:pt x="1983" y="2988"/>
                    </a:lnTo>
                    <a:lnTo>
                      <a:pt x="2008" y="2961"/>
                    </a:lnTo>
                    <a:lnTo>
                      <a:pt x="2036" y="2936"/>
                    </a:lnTo>
                    <a:lnTo>
                      <a:pt x="2066" y="2913"/>
                    </a:lnTo>
                    <a:lnTo>
                      <a:pt x="2097" y="2894"/>
                    </a:lnTo>
                    <a:lnTo>
                      <a:pt x="2129" y="2876"/>
                    </a:lnTo>
                    <a:lnTo>
                      <a:pt x="2161" y="2862"/>
                    </a:lnTo>
                    <a:lnTo>
                      <a:pt x="2204" y="2846"/>
                    </a:lnTo>
                    <a:lnTo>
                      <a:pt x="2248" y="2836"/>
                    </a:lnTo>
                    <a:lnTo>
                      <a:pt x="2293" y="2828"/>
                    </a:lnTo>
                    <a:lnTo>
                      <a:pt x="2338" y="2826"/>
                    </a:lnTo>
                    <a:lnTo>
                      <a:pt x="2378" y="2828"/>
                    </a:lnTo>
                    <a:lnTo>
                      <a:pt x="2415" y="2834"/>
                    </a:lnTo>
                    <a:lnTo>
                      <a:pt x="2450" y="2844"/>
                    </a:lnTo>
                    <a:lnTo>
                      <a:pt x="2481" y="2858"/>
                    </a:lnTo>
                    <a:lnTo>
                      <a:pt x="2509" y="2876"/>
                    </a:lnTo>
                    <a:lnTo>
                      <a:pt x="2533" y="2897"/>
                    </a:lnTo>
                    <a:lnTo>
                      <a:pt x="2600" y="2967"/>
                    </a:lnTo>
                    <a:lnTo>
                      <a:pt x="2934" y="2645"/>
                    </a:lnTo>
                    <a:lnTo>
                      <a:pt x="2867" y="2575"/>
                    </a:lnTo>
                    <a:lnTo>
                      <a:pt x="2846" y="2550"/>
                    </a:lnTo>
                    <a:lnTo>
                      <a:pt x="2830" y="2521"/>
                    </a:lnTo>
                    <a:lnTo>
                      <a:pt x="2818" y="2490"/>
                    </a:lnTo>
                    <a:lnTo>
                      <a:pt x="2811" y="2457"/>
                    </a:lnTo>
                    <a:lnTo>
                      <a:pt x="2806" y="2423"/>
                    </a:lnTo>
                    <a:lnTo>
                      <a:pt x="2806" y="2388"/>
                    </a:lnTo>
                    <a:lnTo>
                      <a:pt x="2808" y="2352"/>
                    </a:lnTo>
                    <a:lnTo>
                      <a:pt x="2814" y="2316"/>
                    </a:lnTo>
                    <a:lnTo>
                      <a:pt x="2821" y="2281"/>
                    </a:lnTo>
                    <a:lnTo>
                      <a:pt x="2830" y="2246"/>
                    </a:lnTo>
                    <a:lnTo>
                      <a:pt x="2842" y="2213"/>
                    </a:lnTo>
                    <a:lnTo>
                      <a:pt x="2853" y="2182"/>
                    </a:lnTo>
                    <a:lnTo>
                      <a:pt x="2869" y="2148"/>
                    </a:lnTo>
                    <a:lnTo>
                      <a:pt x="2887" y="2113"/>
                    </a:lnTo>
                    <a:lnTo>
                      <a:pt x="2908" y="2080"/>
                    </a:lnTo>
                    <a:lnTo>
                      <a:pt x="2931" y="2048"/>
                    </a:lnTo>
                    <a:lnTo>
                      <a:pt x="2956" y="2018"/>
                    </a:lnTo>
                    <a:lnTo>
                      <a:pt x="2983" y="1991"/>
                    </a:lnTo>
                    <a:lnTo>
                      <a:pt x="3012" y="1966"/>
                    </a:lnTo>
                    <a:lnTo>
                      <a:pt x="3043" y="1946"/>
                    </a:lnTo>
                    <a:lnTo>
                      <a:pt x="3076" y="1931"/>
                    </a:lnTo>
                    <a:lnTo>
                      <a:pt x="3110" y="1921"/>
                    </a:lnTo>
                    <a:lnTo>
                      <a:pt x="3147" y="1917"/>
                    </a:lnTo>
                    <a:lnTo>
                      <a:pt x="3244" y="1917"/>
                    </a:lnTo>
                    <a:lnTo>
                      <a:pt x="3244" y="1454"/>
                    </a:lnTo>
                    <a:lnTo>
                      <a:pt x="3147" y="1454"/>
                    </a:lnTo>
                    <a:lnTo>
                      <a:pt x="3110" y="1450"/>
                    </a:lnTo>
                    <a:lnTo>
                      <a:pt x="3076" y="1440"/>
                    </a:lnTo>
                    <a:lnTo>
                      <a:pt x="3043" y="1425"/>
                    </a:lnTo>
                    <a:lnTo>
                      <a:pt x="3012" y="1405"/>
                    </a:lnTo>
                    <a:lnTo>
                      <a:pt x="2983" y="1381"/>
                    </a:lnTo>
                    <a:lnTo>
                      <a:pt x="2956" y="1353"/>
                    </a:lnTo>
                    <a:lnTo>
                      <a:pt x="2931" y="1323"/>
                    </a:lnTo>
                    <a:lnTo>
                      <a:pt x="2908" y="1291"/>
                    </a:lnTo>
                    <a:lnTo>
                      <a:pt x="2887" y="1258"/>
                    </a:lnTo>
                    <a:lnTo>
                      <a:pt x="2869" y="1224"/>
                    </a:lnTo>
                    <a:lnTo>
                      <a:pt x="2854" y="1190"/>
                    </a:lnTo>
                    <a:lnTo>
                      <a:pt x="2842" y="1159"/>
                    </a:lnTo>
                    <a:lnTo>
                      <a:pt x="2831" y="1126"/>
                    </a:lnTo>
                    <a:lnTo>
                      <a:pt x="2821" y="1090"/>
                    </a:lnTo>
                    <a:lnTo>
                      <a:pt x="2814" y="1055"/>
                    </a:lnTo>
                    <a:lnTo>
                      <a:pt x="2808" y="1019"/>
                    </a:lnTo>
                    <a:lnTo>
                      <a:pt x="2806" y="984"/>
                    </a:lnTo>
                    <a:lnTo>
                      <a:pt x="2807" y="949"/>
                    </a:lnTo>
                    <a:lnTo>
                      <a:pt x="2811" y="914"/>
                    </a:lnTo>
                    <a:lnTo>
                      <a:pt x="2819" y="881"/>
                    </a:lnTo>
                    <a:lnTo>
                      <a:pt x="2831" y="850"/>
                    </a:lnTo>
                    <a:lnTo>
                      <a:pt x="2847" y="822"/>
                    </a:lnTo>
                    <a:lnTo>
                      <a:pt x="2867" y="796"/>
                    </a:lnTo>
                    <a:lnTo>
                      <a:pt x="2934" y="727"/>
                    </a:lnTo>
                    <a:lnTo>
                      <a:pt x="2602" y="405"/>
                    </a:lnTo>
                    <a:lnTo>
                      <a:pt x="2534" y="474"/>
                    </a:lnTo>
                    <a:lnTo>
                      <a:pt x="2510" y="495"/>
                    </a:lnTo>
                    <a:lnTo>
                      <a:pt x="2482" y="512"/>
                    </a:lnTo>
                    <a:lnTo>
                      <a:pt x="2450" y="526"/>
                    </a:lnTo>
                    <a:lnTo>
                      <a:pt x="2416" y="537"/>
                    </a:lnTo>
                    <a:lnTo>
                      <a:pt x="2379" y="542"/>
                    </a:lnTo>
                    <a:lnTo>
                      <a:pt x="2339" y="544"/>
                    </a:lnTo>
                    <a:lnTo>
                      <a:pt x="2294" y="542"/>
                    </a:lnTo>
                    <a:lnTo>
                      <a:pt x="2250" y="536"/>
                    </a:lnTo>
                    <a:lnTo>
                      <a:pt x="2205" y="525"/>
                    </a:lnTo>
                    <a:lnTo>
                      <a:pt x="2161" y="509"/>
                    </a:lnTo>
                    <a:lnTo>
                      <a:pt x="2129" y="495"/>
                    </a:lnTo>
                    <a:lnTo>
                      <a:pt x="2097" y="477"/>
                    </a:lnTo>
                    <a:lnTo>
                      <a:pt x="2066" y="458"/>
                    </a:lnTo>
                    <a:lnTo>
                      <a:pt x="2036" y="436"/>
                    </a:lnTo>
                    <a:lnTo>
                      <a:pt x="2008" y="411"/>
                    </a:lnTo>
                    <a:lnTo>
                      <a:pt x="1983" y="383"/>
                    </a:lnTo>
                    <a:lnTo>
                      <a:pt x="1962" y="356"/>
                    </a:lnTo>
                    <a:lnTo>
                      <a:pt x="1943" y="325"/>
                    </a:lnTo>
                    <a:lnTo>
                      <a:pt x="1930" y="293"/>
                    </a:lnTo>
                    <a:lnTo>
                      <a:pt x="1921" y="260"/>
                    </a:lnTo>
                    <a:lnTo>
                      <a:pt x="1918" y="225"/>
                    </a:lnTo>
                    <a:lnTo>
                      <a:pt x="1918" y="128"/>
                    </a:lnTo>
                    <a:lnTo>
                      <a:pt x="1454" y="128"/>
                    </a:lnTo>
                    <a:close/>
                    <a:moveTo>
                      <a:pt x="1390" y="0"/>
                    </a:moveTo>
                    <a:lnTo>
                      <a:pt x="1982" y="0"/>
                    </a:lnTo>
                    <a:lnTo>
                      <a:pt x="1999" y="2"/>
                    </a:lnTo>
                    <a:lnTo>
                      <a:pt x="2014" y="9"/>
                    </a:lnTo>
                    <a:lnTo>
                      <a:pt x="2027" y="20"/>
                    </a:lnTo>
                    <a:lnTo>
                      <a:pt x="2037" y="32"/>
                    </a:lnTo>
                    <a:lnTo>
                      <a:pt x="2044" y="47"/>
                    </a:lnTo>
                    <a:lnTo>
                      <a:pt x="2046" y="64"/>
                    </a:lnTo>
                    <a:lnTo>
                      <a:pt x="2046" y="225"/>
                    </a:lnTo>
                    <a:lnTo>
                      <a:pt x="2049" y="247"/>
                    </a:lnTo>
                    <a:lnTo>
                      <a:pt x="2059" y="269"/>
                    </a:lnTo>
                    <a:lnTo>
                      <a:pt x="2074" y="293"/>
                    </a:lnTo>
                    <a:lnTo>
                      <a:pt x="2093" y="315"/>
                    </a:lnTo>
                    <a:lnTo>
                      <a:pt x="2117" y="336"/>
                    </a:lnTo>
                    <a:lnTo>
                      <a:pt x="2145" y="357"/>
                    </a:lnTo>
                    <a:lnTo>
                      <a:pt x="2176" y="375"/>
                    </a:lnTo>
                    <a:lnTo>
                      <a:pt x="2209" y="391"/>
                    </a:lnTo>
                    <a:lnTo>
                      <a:pt x="2239" y="400"/>
                    </a:lnTo>
                    <a:lnTo>
                      <a:pt x="2270" y="409"/>
                    </a:lnTo>
                    <a:lnTo>
                      <a:pt x="2301" y="413"/>
                    </a:lnTo>
                    <a:lnTo>
                      <a:pt x="2331" y="415"/>
                    </a:lnTo>
                    <a:lnTo>
                      <a:pt x="2358" y="415"/>
                    </a:lnTo>
                    <a:lnTo>
                      <a:pt x="2385" y="411"/>
                    </a:lnTo>
                    <a:lnTo>
                      <a:pt x="2407" y="406"/>
                    </a:lnTo>
                    <a:lnTo>
                      <a:pt x="2427" y="397"/>
                    </a:lnTo>
                    <a:lnTo>
                      <a:pt x="2442" y="385"/>
                    </a:lnTo>
                    <a:lnTo>
                      <a:pt x="2554" y="270"/>
                    </a:lnTo>
                    <a:lnTo>
                      <a:pt x="2566" y="260"/>
                    </a:lnTo>
                    <a:lnTo>
                      <a:pt x="2581" y="252"/>
                    </a:lnTo>
                    <a:lnTo>
                      <a:pt x="2598" y="250"/>
                    </a:lnTo>
                    <a:lnTo>
                      <a:pt x="2614" y="252"/>
                    </a:lnTo>
                    <a:lnTo>
                      <a:pt x="2630" y="257"/>
                    </a:lnTo>
                    <a:lnTo>
                      <a:pt x="2644" y="268"/>
                    </a:lnTo>
                    <a:lnTo>
                      <a:pt x="3069" y="679"/>
                    </a:lnTo>
                    <a:lnTo>
                      <a:pt x="3079" y="693"/>
                    </a:lnTo>
                    <a:lnTo>
                      <a:pt x="3087" y="708"/>
                    </a:lnTo>
                    <a:lnTo>
                      <a:pt x="3089" y="724"/>
                    </a:lnTo>
                    <a:lnTo>
                      <a:pt x="3087" y="740"/>
                    </a:lnTo>
                    <a:lnTo>
                      <a:pt x="3082" y="756"/>
                    </a:lnTo>
                    <a:lnTo>
                      <a:pt x="3071" y="769"/>
                    </a:lnTo>
                    <a:lnTo>
                      <a:pt x="2959" y="885"/>
                    </a:lnTo>
                    <a:lnTo>
                      <a:pt x="2949" y="898"/>
                    </a:lnTo>
                    <a:lnTo>
                      <a:pt x="2942" y="918"/>
                    </a:lnTo>
                    <a:lnTo>
                      <a:pt x="2936" y="940"/>
                    </a:lnTo>
                    <a:lnTo>
                      <a:pt x="2934" y="967"/>
                    </a:lnTo>
                    <a:lnTo>
                      <a:pt x="2935" y="997"/>
                    </a:lnTo>
                    <a:lnTo>
                      <a:pt x="2939" y="1030"/>
                    </a:lnTo>
                    <a:lnTo>
                      <a:pt x="2946" y="1065"/>
                    </a:lnTo>
                    <a:lnTo>
                      <a:pt x="2957" y="1102"/>
                    </a:lnTo>
                    <a:lnTo>
                      <a:pt x="2972" y="1140"/>
                    </a:lnTo>
                    <a:lnTo>
                      <a:pt x="2989" y="1177"/>
                    </a:lnTo>
                    <a:lnTo>
                      <a:pt x="3008" y="1210"/>
                    </a:lnTo>
                    <a:lnTo>
                      <a:pt x="3028" y="1240"/>
                    </a:lnTo>
                    <a:lnTo>
                      <a:pt x="3050" y="1265"/>
                    </a:lnTo>
                    <a:lnTo>
                      <a:pt x="3070" y="1287"/>
                    </a:lnTo>
                    <a:lnTo>
                      <a:pt x="3091" y="1304"/>
                    </a:lnTo>
                    <a:lnTo>
                      <a:pt x="3110" y="1316"/>
                    </a:lnTo>
                    <a:lnTo>
                      <a:pt x="3130" y="1323"/>
                    </a:lnTo>
                    <a:lnTo>
                      <a:pt x="3147" y="1326"/>
                    </a:lnTo>
                    <a:lnTo>
                      <a:pt x="3307" y="1326"/>
                    </a:lnTo>
                    <a:lnTo>
                      <a:pt x="3324" y="1328"/>
                    </a:lnTo>
                    <a:lnTo>
                      <a:pt x="3340" y="1335"/>
                    </a:lnTo>
                    <a:lnTo>
                      <a:pt x="3352" y="1344"/>
                    </a:lnTo>
                    <a:lnTo>
                      <a:pt x="3362" y="1357"/>
                    </a:lnTo>
                    <a:lnTo>
                      <a:pt x="3368" y="1373"/>
                    </a:lnTo>
                    <a:lnTo>
                      <a:pt x="3371" y="1390"/>
                    </a:lnTo>
                    <a:lnTo>
                      <a:pt x="3371" y="1981"/>
                    </a:lnTo>
                    <a:lnTo>
                      <a:pt x="3368" y="1998"/>
                    </a:lnTo>
                    <a:lnTo>
                      <a:pt x="3362" y="2014"/>
                    </a:lnTo>
                    <a:lnTo>
                      <a:pt x="3352" y="2027"/>
                    </a:lnTo>
                    <a:lnTo>
                      <a:pt x="3340" y="2037"/>
                    </a:lnTo>
                    <a:lnTo>
                      <a:pt x="3324" y="2043"/>
                    </a:lnTo>
                    <a:lnTo>
                      <a:pt x="3307" y="2045"/>
                    </a:lnTo>
                    <a:lnTo>
                      <a:pt x="3147" y="2045"/>
                    </a:lnTo>
                    <a:lnTo>
                      <a:pt x="3130" y="2048"/>
                    </a:lnTo>
                    <a:lnTo>
                      <a:pt x="3110" y="2056"/>
                    </a:lnTo>
                    <a:lnTo>
                      <a:pt x="3091" y="2068"/>
                    </a:lnTo>
                    <a:lnTo>
                      <a:pt x="3070" y="2085"/>
                    </a:lnTo>
                    <a:lnTo>
                      <a:pt x="3050" y="2106"/>
                    </a:lnTo>
                    <a:lnTo>
                      <a:pt x="3028" y="2132"/>
                    </a:lnTo>
                    <a:lnTo>
                      <a:pt x="3008" y="2161"/>
                    </a:lnTo>
                    <a:lnTo>
                      <a:pt x="2989" y="2194"/>
                    </a:lnTo>
                    <a:lnTo>
                      <a:pt x="2972" y="2232"/>
                    </a:lnTo>
                    <a:lnTo>
                      <a:pt x="2957" y="2269"/>
                    </a:lnTo>
                    <a:lnTo>
                      <a:pt x="2946" y="2306"/>
                    </a:lnTo>
                    <a:lnTo>
                      <a:pt x="2939" y="2342"/>
                    </a:lnTo>
                    <a:lnTo>
                      <a:pt x="2935" y="2375"/>
                    </a:lnTo>
                    <a:lnTo>
                      <a:pt x="2934" y="2405"/>
                    </a:lnTo>
                    <a:lnTo>
                      <a:pt x="2936" y="2431"/>
                    </a:lnTo>
                    <a:lnTo>
                      <a:pt x="2942" y="2454"/>
                    </a:lnTo>
                    <a:lnTo>
                      <a:pt x="2949" y="2472"/>
                    </a:lnTo>
                    <a:lnTo>
                      <a:pt x="2959" y="2486"/>
                    </a:lnTo>
                    <a:lnTo>
                      <a:pt x="3071" y="2602"/>
                    </a:lnTo>
                    <a:lnTo>
                      <a:pt x="3082" y="2616"/>
                    </a:lnTo>
                    <a:lnTo>
                      <a:pt x="3087" y="2631"/>
                    </a:lnTo>
                    <a:lnTo>
                      <a:pt x="3089" y="2648"/>
                    </a:lnTo>
                    <a:lnTo>
                      <a:pt x="3087" y="2664"/>
                    </a:lnTo>
                    <a:lnTo>
                      <a:pt x="3079" y="2679"/>
                    </a:lnTo>
                    <a:lnTo>
                      <a:pt x="3069" y="2693"/>
                    </a:lnTo>
                    <a:lnTo>
                      <a:pt x="2644" y="3103"/>
                    </a:lnTo>
                    <a:lnTo>
                      <a:pt x="2630" y="3114"/>
                    </a:lnTo>
                    <a:lnTo>
                      <a:pt x="2614" y="3119"/>
                    </a:lnTo>
                    <a:lnTo>
                      <a:pt x="2598" y="3121"/>
                    </a:lnTo>
                    <a:lnTo>
                      <a:pt x="2582" y="3119"/>
                    </a:lnTo>
                    <a:lnTo>
                      <a:pt x="2566" y="3113"/>
                    </a:lnTo>
                    <a:lnTo>
                      <a:pt x="2554" y="3102"/>
                    </a:lnTo>
                    <a:lnTo>
                      <a:pt x="2442" y="2986"/>
                    </a:lnTo>
                    <a:lnTo>
                      <a:pt x="2427" y="2974"/>
                    </a:lnTo>
                    <a:lnTo>
                      <a:pt x="2407" y="2966"/>
                    </a:lnTo>
                    <a:lnTo>
                      <a:pt x="2384" y="2959"/>
                    </a:lnTo>
                    <a:lnTo>
                      <a:pt x="2358" y="2956"/>
                    </a:lnTo>
                    <a:lnTo>
                      <a:pt x="2330" y="2955"/>
                    </a:lnTo>
                    <a:lnTo>
                      <a:pt x="2300" y="2957"/>
                    </a:lnTo>
                    <a:lnTo>
                      <a:pt x="2270" y="2962"/>
                    </a:lnTo>
                    <a:lnTo>
                      <a:pt x="2239" y="2970"/>
                    </a:lnTo>
                    <a:lnTo>
                      <a:pt x="2209" y="2981"/>
                    </a:lnTo>
                    <a:lnTo>
                      <a:pt x="2176" y="2996"/>
                    </a:lnTo>
                    <a:lnTo>
                      <a:pt x="2145" y="3014"/>
                    </a:lnTo>
                    <a:lnTo>
                      <a:pt x="2117" y="3034"/>
                    </a:lnTo>
                    <a:lnTo>
                      <a:pt x="2093" y="3056"/>
                    </a:lnTo>
                    <a:lnTo>
                      <a:pt x="2074" y="3079"/>
                    </a:lnTo>
                    <a:lnTo>
                      <a:pt x="2059" y="3102"/>
                    </a:lnTo>
                    <a:lnTo>
                      <a:pt x="2049" y="3125"/>
                    </a:lnTo>
                    <a:lnTo>
                      <a:pt x="2046" y="3146"/>
                    </a:lnTo>
                    <a:lnTo>
                      <a:pt x="2046" y="3307"/>
                    </a:lnTo>
                    <a:lnTo>
                      <a:pt x="2044" y="3324"/>
                    </a:lnTo>
                    <a:lnTo>
                      <a:pt x="2037" y="3339"/>
                    </a:lnTo>
                    <a:lnTo>
                      <a:pt x="2027" y="3352"/>
                    </a:lnTo>
                    <a:lnTo>
                      <a:pt x="2014" y="3362"/>
                    </a:lnTo>
                    <a:lnTo>
                      <a:pt x="1999" y="3369"/>
                    </a:lnTo>
                    <a:lnTo>
                      <a:pt x="1982" y="3371"/>
                    </a:lnTo>
                    <a:lnTo>
                      <a:pt x="1390" y="3371"/>
                    </a:lnTo>
                    <a:lnTo>
                      <a:pt x="1370" y="3368"/>
                    </a:lnTo>
                    <a:lnTo>
                      <a:pt x="1352" y="3358"/>
                    </a:lnTo>
                    <a:lnTo>
                      <a:pt x="1339" y="3344"/>
                    </a:lnTo>
                    <a:lnTo>
                      <a:pt x="1329" y="3327"/>
                    </a:lnTo>
                    <a:lnTo>
                      <a:pt x="1326" y="3307"/>
                    </a:lnTo>
                    <a:lnTo>
                      <a:pt x="1326" y="3146"/>
                    </a:lnTo>
                    <a:lnTo>
                      <a:pt x="1323" y="3125"/>
                    </a:lnTo>
                    <a:lnTo>
                      <a:pt x="1313" y="3102"/>
                    </a:lnTo>
                    <a:lnTo>
                      <a:pt x="1298" y="3079"/>
                    </a:lnTo>
                    <a:lnTo>
                      <a:pt x="1279" y="3056"/>
                    </a:lnTo>
                    <a:lnTo>
                      <a:pt x="1254" y="3035"/>
                    </a:lnTo>
                    <a:lnTo>
                      <a:pt x="1227" y="3015"/>
                    </a:lnTo>
                    <a:lnTo>
                      <a:pt x="1196" y="2997"/>
                    </a:lnTo>
                    <a:lnTo>
                      <a:pt x="1163" y="2981"/>
                    </a:lnTo>
                    <a:lnTo>
                      <a:pt x="1133" y="2971"/>
                    </a:lnTo>
                    <a:lnTo>
                      <a:pt x="1102" y="2962"/>
                    </a:lnTo>
                    <a:lnTo>
                      <a:pt x="1071" y="2958"/>
                    </a:lnTo>
                    <a:lnTo>
                      <a:pt x="1041" y="2956"/>
                    </a:lnTo>
                    <a:lnTo>
                      <a:pt x="1013" y="2957"/>
                    </a:lnTo>
                    <a:lnTo>
                      <a:pt x="987" y="2960"/>
                    </a:lnTo>
                    <a:lnTo>
                      <a:pt x="964" y="2966"/>
                    </a:lnTo>
                    <a:lnTo>
                      <a:pt x="945" y="2975"/>
                    </a:lnTo>
                    <a:lnTo>
                      <a:pt x="930" y="2986"/>
                    </a:lnTo>
                    <a:lnTo>
                      <a:pt x="818" y="3102"/>
                    </a:lnTo>
                    <a:lnTo>
                      <a:pt x="805" y="3113"/>
                    </a:lnTo>
                    <a:lnTo>
                      <a:pt x="790" y="3119"/>
                    </a:lnTo>
                    <a:lnTo>
                      <a:pt x="773" y="3121"/>
                    </a:lnTo>
                    <a:lnTo>
                      <a:pt x="757" y="3119"/>
                    </a:lnTo>
                    <a:lnTo>
                      <a:pt x="741" y="3113"/>
                    </a:lnTo>
                    <a:lnTo>
                      <a:pt x="728" y="3103"/>
                    </a:lnTo>
                    <a:lnTo>
                      <a:pt x="302" y="2693"/>
                    </a:lnTo>
                    <a:lnTo>
                      <a:pt x="292" y="2680"/>
                    </a:lnTo>
                    <a:lnTo>
                      <a:pt x="286" y="2664"/>
                    </a:lnTo>
                    <a:lnTo>
                      <a:pt x="283" y="2648"/>
                    </a:lnTo>
                    <a:lnTo>
                      <a:pt x="285" y="2631"/>
                    </a:lnTo>
                    <a:lnTo>
                      <a:pt x="291" y="2616"/>
                    </a:lnTo>
                    <a:lnTo>
                      <a:pt x="301" y="2602"/>
                    </a:lnTo>
                    <a:lnTo>
                      <a:pt x="413" y="2487"/>
                    </a:lnTo>
                    <a:lnTo>
                      <a:pt x="422" y="2473"/>
                    </a:lnTo>
                    <a:lnTo>
                      <a:pt x="430" y="2454"/>
                    </a:lnTo>
                    <a:lnTo>
                      <a:pt x="435" y="2431"/>
                    </a:lnTo>
                    <a:lnTo>
                      <a:pt x="437" y="2405"/>
                    </a:lnTo>
                    <a:lnTo>
                      <a:pt x="436" y="2375"/>
                    </a:lnTo>
                    <a:lnTo>
                      <a:pt x="433" y="2342"/>
                    </a:lnTo>
                    <a:lnTo>
                      <a:pt x="426" y="2306"/>
                    </a:lnTo>
                    <a:lnTo>
                      <a:pt x="415" y="2270"/>
                    </a:lnTo>
                    <a:lnTo>
                      <a:pt x="400" y="2232"/>
                    </a:lnTo>
                    <a:lnTo>
                      <a:pt x="383" y="2194"/>
                    </a:lnTo>
                    <a:lnTo>
                      <a:pt x="364" y="2161"/>
                    </a:lnTo>
                    <a:lnTo>
                      <a:pt x="343" y="2132"/>
                    </a:lnTo>
                    <a:lnTo>
                      <a:pt x="322" y="2106"/>
                    </a:lnTo>
                    <a:lnTo>
                      <a:pt x="301" y="2085"/>
                    </a:lnTo>
                    <a:lnTo>
                      <a:pt x="280" y="2068"/>
                    </a:lnTo>
                    <a:lnTo>
                      <a:pt x="260" y="2056"/>
                    </a:lnTo>
                    <a:lnTo>
                      <a:pt x="242" y="2048"/>
                    </a:lnTo>
                    <a:lnTo>
                      <a:pt x="225" y="2046"/>
                    </a:lnTo>
                    <a:lnTo>
                      <a:pt x="65" y="2046"/>
                    </a:lnTo>
                    <a:lnTo>
                      <a:pt x="45" y="2042"/>
                    </a:lnTo>
                    <a:lnTo>
                      <a:pt x="27" y="2033"/>
                    </a:lnTo>
                    <a:lnTo>
                      <a:pt x="13" y="2020"/>
                    </a:lnTo>
                    <a:lnTo>
                      <a:pt x="4" y="2001"/>
                    </a:lnTo>
                    <a:lnTo>
                      <a:pt x="0" y="1981"/>
                    </a:lnTo>
                    <a:lnTo>
                      <a:pt x="0" y="1390"/>
                    </a:lnTo>
                    <a:lnTo>
                      <a:pt x="3" y="1373"/>
                    </a:lnTo>
                    <a:lnTo>
                      <a:pt x="10" y="1357"/>
                    </a:lnTo>
                    <a:lnTo>
                      <a:pt x="19" y="1344"/>
                    </a:lnTo>
                    <a:lnTo>
                      <a:pt x="32" y="1335"/>
                    </a:lnTo>
                    <a:lnTo>
                      <a:pt x="48" y="1328"/>
                    </a:lnTo>
                    <a:lnTo>
                      <a:pt x="65" y="1326"/>
                    </a:lnTo>
                    <a:lnTo>
                      <a:pt x="225" y="1326"/>
                    </a:lnTo>
                    <a:lnTo>
                      <a:pt x="242" y="1323"/>
                    </a:lnTo>
                    <a:lnTo>
                      <a:pt x="260" y="1316"/>
                    </a:lnTo>
                    <a:lnTo>
                      <a:pt x="280" y="1304"/>
                    </a:lnTo>
                    <a:lnTo>
                      <a:pt x="301" y="1287"/>
                    </a:lnTo>
                    <a:lnTo>
                      <a:pt x="322" y="1265"/>
                    </a:lnTo>
                    <a:lnTo>
                      <a:pt x="343" y="1240"/>
                    </a:lnTo>
                    <a:lnTo>
                      <a:pt x="364" y="1210"/>
                    </a:lnTo>
                    <a:lnTo>
                      <a:pt x="383" y="1177"/>
                    </a:lnTo>
                    <a:lnTo>
                      <a:pt x="400" y="1140"/>
                    </a:lnTo>
                    <a:lnTo>
                      <a:pt x="415" y="1102"/>
                    </a:lnTo>
                    <a:lnTo>
                      <a:pt x="426" y="1065"/>
                    </a:lnTo>
                    <a:lnTo>
                      <a:pt x="433" y="1030"/>
                    </a:lnTo>
                    <a:lnTo>
                      <a:pt x="436" y="997"/>
                    </a:lnTo>
                    <a:lnTo>
                      <a:pt x="437" y="967"/>
                    </a:lnTo>
                    <a:lnTo>
                      <a:pt x="435" y="940"/>
                    </a:lnTo>
                    <a:lnTo>
                      <a:pt x="430" y="918"/>
                    </a:lnTo>
                    <a:lnTo>
                      <a:pt x="422" y="898"/>
                    </a:lnTo>
                    <a:lnTo>
                      <a:pt x="413" y="885"/>
                    </a:lnTo>
                    <a:lnTo>
                      <a:pt x="301" y="769"/>
                    </a:lnTo>
                    <a:lnTo>
                      <a:pt x="291" y="756"/>
                    </a:lnTo>
                    <a:lnTo>
                      <a:pt x="285" y="740"/>
                    </a:lnTo>
                    <a:lnTo>
                      <a:pt x="283" y="724"/>
                    </a:lnTo>
                    <a:lnTo>
                      <a:pt x="285" y="708"/>
                    </a:lnTo>
                    <a:lnTo>
                      <a:pt x="292" y="693"/>
                    </a:lnTo>
                    <a:lnTo>
                      <a:pt x="302" y="679"/>
                    </a:lnTo>
                    <a:lnTo>
                      <a:pt x="728" y="268"/>
                    </a:lnTo>
                    <a:lnTo>
                      <a:pt x="738" y="261"/>
                    </a:lnTo>
                    <a:lnTo>
                      <a:pt x="750" y="255"/>
                    </a:lnTo>
                    <a:lnTo>
                      <a:pt x="762" y="252"/>
                    </a:lnTo>
                    <a:lnTo>
                      <a:pt x="773" y="250"/>
                    </a:lnTo>
                    <a:lnTo>
                      <a:pt x="790" y="252"/>
                    </a:lnTo>
                    <a:lnTo>
                      <a:pt x="805" y="260"/>
                    </a:lnTo>
                    <a:lnTo>
                      <a:pt x="818" y="270"/>
                    </a:lnTo>
                    <a:lnTo>
                      <a:pt x="930" y="385"/>
                    </a:lnTo>
                    <a:lnTo>
                      <a:pt x="945" y="397"/>
                    </a:lnTo>
                    <a:lnTo>
                      <a:pt x="964" y="406"/>
                    </a:lnTo>
                    <a:lnTo>
                      <a:pt x="988" y="412"/>
                    </a:lnTo>
                    <a:lnTo>
                      <a:pt x="1013" y="415"/>
                    </a:lnTo>
                    <a:lnTo>
                      <a:pt x="1042" y="416"/>
                    </a:lnTo>
                    <a:lnTo>
                      <a:pt x="1072" y="414"/>
                    </a:lnTo>
                    <a:lnTo>
                      <a:pt x="1102" y="409"/>
                    </a:lnTo>
                    <a:lnTo>
                      <a:pt x="1133" y="401"/>
                    </a:lnTo>
                    <a:lnTo>
                      <a:pt x="1163" y="391"/>
                    </a:lnTo>
                    <a:lnTo>
                      <a:pt x="1196" y="376"/>
                    </a:lnTo>
                    <a:lnTo>
                      <a:pt x="1227" y="358"/>
                    </a:lnTo>
                    <a:lnTo>
                      <a:pt x="1254" y="337"/>
                    </a:lnTo>
                    <a:lnTo>
                      <a:pt x="1279" y="315"/>
                    </a:lnTo>
                    <a:lnTo>
                      <a:pt x="1298" y="293"/>
                    </a:lnTo>
                    <a:lnTo>
                      <a:pt x="1313" y="269"/>
                    </a:lnTo>
                    <a:lnTo>
                      <a:pt x="1323" y="247"/>
                    </a:lnTo>
                    <a:lnTo>
                      <a:pt x="1326" y="225"/>
                    </a:lnTo>
                    <a:lnTo>
                      <a:pt x="1326" y="64"/>
                    </a:lnTo>
                    <a:lnTo>
                      <a:pt x="1328" y="47"/>
                    </a:lnTo>
                    <a:lnTo>
                      <a:pt x="1334" y="32"/>
                    </a:lnTo>
                    <a:lnTo>
                      <a:pt x="1345" y="20"/>
                    </a:lnTo>
                    <a:lnTo>
                      <a:pt x="1358" y="9"/>
                    </a:lnTo>
                    <a:lnTo>
                      <a:pt x="1373" y="2"/>
                    </a:lnTo>
                    <a:lnTo>
                      <a:pt x="1390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</p:grpSp>
        <p:grpSp>
          <p:nvGrpSpPr>
            <p:cNvPr id="25" name="Group 76">
              <a:extLst>
                <a:ext uri="{FF2B5EF4-FFF2-40B4-BE49-F238E27FC236}">
                  <a16:creationId xmlns:a16="http://schemas.microsoft.com/office/drawing/2014/main" id="{AB689670-3F8A-4E98-BB7D-150CD5CFE27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838150" y="3974993"/>
              <a:ext cx="262663" cy="250567"/>
              <a:chOff x="14419" y="1646"/>
              <a:chExt cx="304" cy="290"/>
            </a:xfrm>
            <a:solidFill>
              <a:schemeClr val="bg1"/>
            </a:solidFill>
            <a:effectLst/>
          </p:grpSpPr>
          <p:sp>
            <p:nvSpPr>
              <p:cNvPr id="26" name="Freeform 78">
                <a:extLst>
                  <a:ext uri="{FF2B5EF4-FFF2-40B4-BE49-F238E27FC236}">
                    <a16:creationId xmlns:a16="http://schemas.microsoft.com/office/drawing/2014/main" id="{E249588A-4D95-4EFE-9295-94FF491038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419" y="1739"/>
                <a:ext cx="249" cy="197"/>
              </a:xfrm>
              <a:custGeom>
                <a:avLst/>
                <a:gdLst>
                  <a:gd name="T0" fmla="*/ 1054 w 2734"/>
                  <a:gd name="T1" fmla="*/ 4 h 2165"/>
                  <a:gd name="T2" fmla="*/ 1083 w 2734"/>
                  <a:gd name="T3" fmla="*/ 26 h 2165"/>
                  <a:gd name="T4" fmla="*/ 1097 w 2734"/>
                  <a:gd name="T5" fmla="*/ 59 h 2165"/>
                  <a:gd name="T6" fmla="*/ 1092 w 2734"/>
                  <a:gd name="T7" fmla="*/ 97 h 2165"/>
                  <a:gd name="T8" fmla="*/ 1071 w 2734"/>
                  <a:gd name="T9" fmla="*/ 125 h 2165"/>
                  <a:gd name="T10" fmla="*/ 1038 w 2734"/>
                  <a:gd name="T11" fmla="*/ 139 h 2165"/>
                  <a:gd name="T12" fmla="*/ 921 w 2734"/>
                  <a:gd name="T13" fmla="*/ 940 h 2165"/>
                  <a:gd name="T14" fmla="*/ 939 w 2734"/>
                  <a:gd name="T15" fmla="*/ 969 h 2165"/>
                  <a:gd name="T16" fmla="*/ 941 w 2734"/>
                  <a:gd name="T17" fmla="*/ 1003 h 2165"/>
                  <a:gd name="T18" fmla="*/ 1641 w 2734"/>
                  <a:gd name="T19" fmla="*/ 1511 h 2165"/>
                  <a:gd name="T20" fmla="*/ 1673 w 2734"/>
                  <a:gd name="T21" fmla="*/ 1503 h 2165"/>
                  <a:gd name="T22" fmla="*/ 1707 w 2734"/>
                  <a:gd name="T23" fmla="*/ 1511 h 2165"/>
                  <a:gd name="T24" fmla="*/ 2425 w 2734"/>
                  <a:gd name="T25" fmla="*/ 1114 h 2165"/>
                  <a:gd name="T26" fmla="*/ 2428 w 2734"/>
                  <a:gd name="T27" fmla="*/ 1078 h 2165"/>
                  <a:gd name="T28" fmla="*/ 2449 w 2734"/>
                  <a:gd name="T29" fmla="*/ 1049 h 2165"/>
                  <a:gd name="T30" fmla="*/ 2482 w 2734"/>
                  <a:gd name="T31" fmla="*/ 1033 h 2165"/>
                  <a:gd name="T32" fmla="*/ 2520 w 2734"/>
                  <a:gd name="T33" fmla="*/ 1037 h 2165"/>
                  <a:gd name="T34" fmla="*/ 2548 w 2734"/>
                  <a:gd name="T35" fmla="*/ 1057 h 2165"/>
                  <a:gd name="T36" fmla="*/ 2564 w 2734"/>
                  <a:gd name="T37" fmla="*/ 1090 h 2165"/>
                  <a:gd name="T38" fmla="*/ 2734 w 2734"/>
                  <a:gd name="T39" fmla="*/ 2102 h 2165"/>
                  <a:gd name="T40" fmla="*/ 2720 w 2734"/>
                  <a:gd name="T41" fmla="*/ 2138 h 2165"/>
                  <a:gd name="T42" fmla="*/ 2693 w 2734"/>
                  <a:gd name="T43" fmla="*/ 2158 h 2165"/>
                  <a:gd name="T44" fmla="*/ 2664 w 2734"/>
                  <a:gd name="T45" fmla="*/ 2165 h 2165"/>
                  <a:gd name="T46" fmla="*/ 2632 w 2734"/>
                  <a:gd name="T47" fmla="*/ 2156 h 2165"/>
                  <a:gd name="T48" fmla="*/ 716 w 2734"/>
                  <a:gd name="T49" fmla="*/ 2156 h 2165"/>
                  <a:gd name="T50" fmla="*/ 678 w 2734"/>
                  <a:gd name="T51" fmla="*/ 2165 h 2165"/>
                  <a:gd name="T52" fmla="*/ 642 w 2734"/>
                  <a:gd name="T53" fmla="*/ 2151 h 2165"/>
                  <a:gd name="T54" fmla="*/ 618 w 2734"/>
                  <a:gd name="T55" fmla="*/ 2121 h 2165"/>
                  <a:gd name="T56" fmla="*/ 614 w 2734"/>
                  <a:gd name="T57" fmla="*/ 2082 h 2165"/>
                  <a:gd name="T58" fmla="*/ 21 w 2734"/>
                  <a:gd name="T59" fmla="*/ 259 h 2165"/>
                  <a:gd name="T60" fmla="*/ 2 w 2734"/>
                  <a:gd name="T61" fmla="*/ 226 h 2165"/>
                  <a:gd name="T62" fmla="*/ 3 w 2734"/>
                  <a:gd name="T63" fmla="*/ 187 h 2165"/>
                  <a:gd name="T64" fmla="*/ 25 w 2734"/>
                  <a:gd name="T65" fmla="*/ 155 h 2165"/>
                  <a:gd name="T66" fmla="*/ 60 w 2734"/>
                  <a:gd name="T67" fmla="*/ 139 h 2165"/>
                  <a:gd name="T68" fmla="*/ 1036 w 2734"/>
                  <a:gd name="T69" fmla="*/ 0 h 2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34" h="2165">
                    <a:moveTo>
                      <a:pt x="1036" y="0"/>
                    </a:moveTo>
                    <a:lnTo>
                      <a:pt x="1054" y="4"/>
                    </a:lnTo>
                    <a:lnTo>
                      <a:pt x="1069" y="14"/>
                    </a:lnTo>
                    <a:lnTo>
                      <a:pt x="1083" y="26"/>
                    </a:lnTo>
                    <a:lnTo>
                      <a:pt x="1092" y="42"/>
                    </a:lnTo>
                    <a:lnTo>
                      <a:pt x="1097" y="59"/>
                    </a:lnTo>
                    <a:lnTo>
                      <a:pt x="1097" y="79"/>
                    </a:lnTo>
                    <a:lnTo>
                      <a:pt x="1092" y="97"/>
                    </a:lnTo>
                    <a:lnTo>
                      <a:pt x="1084" y="112"/>
                    </a:lnTo>
                    <a:lnTo>
                      <a:pt x="1071" y="125"/>
                    </a:lnTo>
                    <a:lnTo>
                      <a:pt x="1056" y="134"/>
                    </a:lnTo>
                    <a:lnTo>
                      <a:pt x="1038" y="139"/>
                    </a:lnTo>
                    <a:lnTo>
                      <a:pt x="222" y="258"/>
                    </a:lnTo>
                    <a:lnTo>
                      <a:pt x="921" y="940"/>
                    </a:lnTo>
                    <a:lnTo>
                      <a:pt x="932" y="954"/>
                    </a:lnTo>
                    <a:lnTo>
                      <a:pt x="939" y="969"/>
                    </a:lnTo>
                    <a:lnTo>
                      <a:pt x="942" y="985"/>
                    </a:lnTo>
                    <a:lnTo>
                      <a:pt x="941" y="1003"/>
                    </a:lnTo>
                    <a:lnTo>
                      <a:pt x="776" y="1966"/>
                    </a:lnTo>
                    <a:lnTo>
                      <a:pt x="1641" y="1511"/>
                    </a:lnTo>
                    <a:lnTo>
                      <a:pt x="1657" y="1505"/>
                    </a:lnTo>
                    <a:lnTo>
                      <a:pt x="1673" y="1503"/>
                    </a:lnTo>
                    <a:lnTo>
                      <a:pt x="1690" y="1505"/>
                    </a:lnTo>
                    <a:lnTo>
                      <a:pt x="1707" y="1511"/>
                    </a:lnTo>
                    <a:lnTo>
                      <a:pt x="2571" y="1966"/>
                    </a:lnTo>
                    <a:lnTo>
                      <a:pt x="2425" y="1114"/>
                    </a:lnTo>
                    <a:lnTo>
                      <a:pt x="2424" y="1095"/>
                    </a:lnTo>
                    <a:lnTo>
                      <a:pt x="2428" y="1078"/>
                    </a:lnTo>
                    <a:lnTo>
                      <a:pt x="2437" y="1062"/>
                    </a:lnTo>
                    <a:lnTo>
                      <a:pt x="2449" y="1049"/>
                    </a:lnTo>
                    <a:lnTo>
                      <a:pt x="2465" y="1039"/>
                    </a:lnTo>
                    <a:lnTo>
                      <a:pt x="2482" y="1033"/>
                    </a:lnTo>
                    <a:lnTo>
                      <a:pt x="2501" y="1033"/>
                    </a:lnTo>
                    <a:lnTo>
                      <a:pt x="2520" y="1037"/>
                    </a:lnTo>
                    <a:lnTo>
                      <a:pt x="2536" y="1045"/>
                    </a:lnTo>
                    <a:lnTo>
                      <a:pt x="2548" y="1057"/>
                    </a:lnTo>
                    <a:lnTo>
                      <a:pt x="2558" y="1072"/>
                    </a:lnTo>
                    <a:lnTo>
                      <a:pt x="2564" y="1090"/>
                    </a:lnTo>
                    <a:lnTo>
                      <a:pt x="2734" y="2082"/>
                    </a:lnTo>
                    <a:lnTo>
                      <a:pt x="2734" y="2102"/>
                    </a:lnTo>
                    <a:lnTo>
                      <a:pt x="2730" y="2121"/>
                    </a:lnTo>
                    <a:lnTo>
                      <a:pt x="2720" y="2138"/>
                    </a:lnTo>
                    <a:lnTo>
                      <a:pt x="2706" y="2151"/>
                    </a:lnTo>
                    <a:lnTo>
                      <a:pt x="2693" y="2158"/>
                    </a:lnTo>
                    <a:lnTo>
                      <a:pt x="2679" y="2164"/>
                    </a:lnTo>
                    <a:lnTo>
                      <a:pt x="2664" y="2165"/>
                    </a:lnTo>
                    <a:lnTo>
                      <a:pt x="2648" y="2163"/>
                    </a:lnTo>
                    <a:lnTo>
                      <a:pt x="2632" y="2156"/>
                    </a:lnTo>
                    <a:lnTo>
                      <a:pt x="1673" y="1653"/>
                    </a:lnTo>
                    <a:lnTo>
                      <a:pt x="716" y="2156"/>
                    </a:lnTo>
                    <a:lnTo>
                      <a:pt x="697" y="2164"/>
                    </a:lnTo>
                    <a:lnTo>
                      <a:pt x="678" y="2165"/>
                    </a:lnTo>
                    <a:lnTo>
                      <a:pt x="658" y="2160"/>
                    </a:lnTo>
                    <a:lnTo>
                      <a:pt x="642" y="2151"/>
                    </a:lnTo>
                    <a:lnTo>
                      <a:pt x="627" y="2138"/>
                    </a:lnTo>
                    <a:lnTo>
                      <a:pt x="618" y="2121"/>
                    </a:lnTo>
                    <a:lnTo>
                      <a:pt x="613" y="2102"/>
                    </a:lnTo>
                    <a:lnTo>
                      <a:pt x="614" y="2082"/>
                    </a:lnTo>
                    <a:lnTo>
                      <a:pt x="797" y="1015"/>
                    </a:lnTo>
                    <a:lnTo>
                      <a:pt x="21" y="259"/>
                    </a:lnTo>
                    <a:lnTo>
                      <a:pt x="9" y="243"/>
                    </a:lnTo>
                    <a:lnTo>
                      <a:pt x="2" y="226"/>
                    </a:lnTo>
                    <a:lnTo>
                      <a:pt x="0" y="207"/>
                    </a:lnTo>
                    <a:lnTo>
                      <a:pt x="3" y="187"/>
                    </a:lnTo>
                    <a:lnTo>
                      <a:pt x="12" y="170"/>
                    </a:lnTo>
                    <a:lnTo>
                      <a:pt x="25" y="155"/>
                    </a:lnTo>
                    <a:lnTo>
                      <a:pt x="42" y="145"/>
                    </a:lnTo>
                    <a:lnTo>
                      <a:pt x="60" y="139"/>
                    </a:lnTo>
                    <a:lnTo>
                      <a:pt x="1017" y="0"/>
                    </a:lnTo>
                    <a:lnTo>
                      <a:pt x="1036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27" name="Freeform 79">
                <a:extLst>
                  <a:ext uri="{FF2B5EF4-FFF2-40B4-BE49-F238E27FC236}">
                    <a16:creationId xmlns:a16="http://schemas.microsoft.com/office/drawing/2014/main" id="{D31B3909-942D-4B94-9118-FB3C62A70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525" y="1646"/>
                <a:ext cx="198" cy="180"/>
              </a:xfrm>
              <a:custGeom>
                <a:avLst/>
                <a:gdLst>
                  <a:gd name="T0" fmla="*/ 496 w 2179"/>
                  <a:gd name="T1" fmla="*/ 0 h 1981"/>
                  <a:gd name="T2" fmla="*/ 514 w 2179"/>
                  <a:gd name="T3" fmla="*/ 0 h 1981"/>
                  <a:gd name="T4" fmla="*/ 530 w 2179"/>
                  <a:gd name="T5" fmla="*/ 3 h 1981"/>
                  <a:gd name="T6" fmla="*/ 545 w 2179"/>
                  <a:gd name="T7" fmla="*/ 10 h 1981"/>
                  <a:gd name="T8" fmla="*/ 558 w 2179"/>
                  <a:gd name="T9" fmla="*/ 20 h 1981"/>
                  <a:gd name="T10" fmla="*/ 568 w 2179"/>
                  <a:gd name="T11" fmla="*/ 35 h 1981"/>
                  <a:gd name="T12" fmla="*/ 1047 w 2179"/>
                  <a:gd name="T13" fmla="*/ 1005 h 1981"/>
                  <a:gd name="T14" fmla="*/ 2118 w 2179"/>
                  <a:gd name="T15" fmla="*/ 1161 h 1981"/>
                  <a:gd name="T16" fmla="*/ 2137 w 2179"/>
                  <a:gd name="T17" fmla="*/ 1167 h 1981"/>
                  <a:gd name="T18" fmla="*/ 2154 w 2179"/>
                  <a:gd name="T19" fmla="*/ 1177 h 1981"/>
                  <a:gd name="T20" fmla="*/ 2166 w 2179"/>
                  <a:gd name="T21" fmla="*/ 1192 h 1981"/>
                  <a:gd name="T22" fmla="*/ 2175 w 2179"/>
                  <a:gd name="T23" fmla="*/ 1209 h 1981"/>
                  <a:gd name="T24" fmla="*/ 2179 w 2179"/>
                  <a:gd name="T25" fmla="*/ 1229 h 1981"/>
                  <a:gd name="T26" fmla="*/ 2177 w 2179"/>
                  <a:gd name="T27" fmla="*/ 1248 h 1981"/>
                  <a:gd name="T28" fmla="*/ 2169 w 2179"/>
                  <a:gd name="T29" fmla="*/ 1265 h 1981"/>
                  <a:gd name="T30" fmla="*/ 2157 w 2179"/>
                  <a:gd name="T31" fmla="*/ 1281 h 1981"/>
                  <a:gd name="T32" fmla="*/ 1461 w 2179"/>
                  <a:gd name="T33" fmla="*/ 1960 h 1981"/>
                  <a:gd name="T34" fmla="*/ 1446 w 2179"/>
                  <a:gd name="T35" fmla="*/ 1972 h 1981"/>
                  <a:gd name="T36" fmla="*/ 1429 w 2179"/>
                  <a:gd name="T37" fmla="*/ 1978 h 1981"/>
                  <a:gd name="T38" fmla="*/ 1411 w 2179"/>
                  <a:gd name="T39" fmla="*/ 1981 h 1981"/>
                  <a:gd name="T40" fmla="*/ 1394 w 2179"/>
                  <a:gd name="T41" fmla="*/ 1978 h 1981"/>
                  <a:gd name="T42" fmla="*/ 1376 w 2179"/>
                  <a:gd name="T43" fmla="*/ 1971 h 1981"/>
                  <a:gd name="T44" fmla="*/ 1361 w 2179"/>
                  <a:gd name="T45" fmla="*/ 1959 h 1981"/>
                  <a:gd name="T46" fmla="*/ 1350 w 2179"/>
                  <a:gd name="T47" fmla="*/ 1944 h 1981"/>
                  <a:gd name="T48" fmla="*/ 1343 w 2179"/>
                  <a:gd name="T49" fmla="*/ 1927 h 1981"/>
                  <a:gd name="T50" fmla="*/ 1342 w 2179"/>
                  <a:gd name="T51" fmla="*/ 1909 h 1981"/>
                  <a:gd name="T52" fmla="*/ 1344 w 2179"/>
                  <a:gd name="T53" fmla="*/ 1892 h 1981"/>
                  <a:gd name="T54" fmla="*/ 1351 w 2179"/>
                  <a:gd name="T55" fmla="*/ 1875 h 1981"/>
                  <a:gd name="T56" fmla="*/ 1362 w 2179"/>
                  <a:gd name="T57" fmla="*/ 1859 h 1981"/>
                  <a:gd name="T58" fmla="*/ 1957 w 2179"/>
                  <a:gd name="T59" fmla="*/ 1280 h 1981"/>
                  <a:gd name="T60" fmla="*/ 990 w 2179"/>
                  <a:gd name="T61" fmla="*/ 1140 h 1981"/>
                  <a:gd name="T62" fmla="*/ 973 w 2179"/>
                  <a:gd name="T63" fmla="*/ 1135 h 1981"/>
                  <a:gd name="T64" fmla="*/ 959 w 2179"/>
                  <a:gd name="T65" fmla="*/ 1127 h 1981"/>
                  <a:gd name="T66" fmla="*/ 946 w 2179"/>
                  <a:gd name="T67" fmla="*/ 1116 h 1981"/>
                  <a:gd name="T68" fmla="*/ 937 w 2179"/>
                  <a:gd name="T69" fmla="*/ 1101 h 1981"/>
                  <a:gd name="T70" fmla="*/ 504 w 2179"/>
                  <a:gd name="T71" fmla="*/ 225 h 1981"/>
                  <a:gd name="T72" fmla="*/ 133 w 2179"/>
                  <a:gd name="T73" fmla="*/ 979 h 1981"/>
                  <a:gd name="T74" fmla="*/ 123 w 2179"/>
                  <a:gd name="T75" fmla="*/ 995 h 1981"/>
                  <a:gd name="T76" fmla="*/ 108 w 2179"/>
                  <a:gd name="T77" fmla="*/ 1006 h 1981"/>
                  <a:gd name="T78" fmla="*/ 93 w 2179"/>
                  <a:gd name="T79" fmla="*/ 1015 h 1981"/>
                  <a:gd name="T80" fmla="*/ 75 w 2179"/>
                  <a:gd name="T81" fmla="*/ 1018 h 1981"/>
                  <a:gd name="T82" fmla="*/ 56 w 2179"/>
                  <a:gd name="T83" fmla="*/ 1017 h 1981"/>
                  <a:gd name="T84" fmla="*/ 38 w 2179"/>
                  <a:gd name="T85" fmla="*/ 1011 h 1981"/>
                  <a:gd name="T86" fmla="*/ 23 w 2179"/>
                  <a:gd name="T87" fmla="*/ 1000 h 1981"/>
                  <a:gd name="T88" fmla="*/ 11 w 2179"/>
                  <a:gd name="T89" fmla="*/ 987 h 1981"/>
                  <a:gd name="T90" fmla="*/ 3 w 2179"/>
                  <a:gd name="T91" fmla="*/ 970 h 1981"/>
                  <a:gd name="T92" fmla="*/ 0 w 2179"/>
                  <a:gd name="T93" fmla="*/ 952 h 1981"/>
                  <a:gd name="T94" fmla="*/ 1 w 2179"/>
                  <a:gd name="T95" fmla="*/ 935 h 1981"/>
                  <a:gd name="T96" fmla="*/ 6 w 2179"/>
                  <a:gd name="T97" fmla="*/ 917 h 1981"/>
                  <a:gd name="T98" fmla="*/ 442 w 2179"/>
                  <a:gd name="T99" fmla="*/ 35 h 1981"/>
                  <a:gd name="T100" fmla="*/ 451 w 2179"/>
                  <a:gd name="T101" fmla="*/ 20 h 1981"/>
                  <a:gd name="T102" fmla="*/ 464 w 2179"/>
                  <a:gd name="T103" fmla="*/ 10 h 1981"/>
                  <a:gd name="T104" fmla="*/ 479 w 2179"/>
                  <a:gd name="T105" fmla="*/ 3 h 1981"/>
                  <a:gd name="T106" fmla="*/ 496 w 2179"/>
                  <a:gd name="T107" fmla="*/ 0 h 19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179" h="1981">
                    <a:moveTo>
                      <a:pt x="496" y="0"/>
                    </a:moveTo>
                    <a:lnTo>
                      <a:pt x="514" y="0"/>
                    </a:lnTo>
                    <a:lnTo>
                      <a:pt x="530" y="3"/>
                    </a:lnTo>
                    <a:lnTo>
                      <a:pt x="545" y="10"/>
                    </a:lnTo>
                    <a:lnTo>
                      <a:pt x="558" y="20"/>
                    </a:lnTo>
                    <a:lnTo>
                      <a:pt x="568" y="35"/>
                    </a:lnTo>
                    <a:lnTo>
                      <a:pt x="1047" y="1005"/>
                    </a:lnTo>
                    <a:lnTo>
                      <a:pt x="2118" y="1161"/>
                    </a:lnTo>
                    <a:lnTo>
                      <a:pt x="2137" y="1167"/>
                    </a:lnTo>
                    <a:lnTo>
                      <a:pt x="2154" y="1177"/>
                    </a:lnTo>
                    <a:lnTo>
                      <a:pt x="2166" y="1192"/>
                    </a:lnTo>
                    <a:lnTo>
                      <a:pt x="2175" y="1209"/>
                    </a:lnTo>
                    <a:lnTo>
                      <a:pt x="2179" y="1229"/>
                    </a:lnTo>
                    <a:lnTo>
                      <a:pt x="2177" y="1248"/>
                    </a:lnTo>
                    <a:lnTo>
                      <a:pt x="2169" y="1265"/>
                    </a:lnTo>
                    <a:lnTo>
                      <a:pt x="2157" y="1281"/>
                    </a:lnTo>
                    <a:lnTo>
                      <a:pt x="1461" y="1960"/>
                    </a:lnTo>
                    <a:lnTo>
                      <a:pt x="1446" y="1972"/>
                    </a:lnTo>
                    <a:lnTo>
                      <a:pt x="1429" y="1978"/>
                    </a:lnTo>
                    <a:lnTo>
                      <a:pt x="1411" y="1981"/>
                    </a:lnTo>
                    <a:lnTo>
                      <a:pt x="1394" y="1978"/>
                    </a:lnTo>
                    <a:lnTo>
                      <a:pt x="1376" y="1971"/>
                    </a:lnTo>
                    <a:lnTo>
                      <a:pt x="1361" y="1959"/>
                    </a:lnTo>
                    <a:lnTo>
                      <a:pt x="1350" y="1944"/>
                    </a:lnTo>
                    <a:lnTo>
                      <a:pt x="1343" y="1927"/>
                    </a:lnTo>
                    <a:lnTo>
                      <a:pt x="1342" y="1909"/>
                    </a:lnTo>
                    <a:lnTo>
                      <a:pt x="1344" y="1892"/>
                    </a:lnTo>
                    <a:lnTo>
                      <a:pt x="1351" y="1875"/>
                    </a:lnTo>
                    <a:lnTo>
                      <a:pt x="1362" y="1859"/>
                    </a:lnTo>
                    <a:lnTo>
                      <a:pt x="1957" y="1280"/>
                    </a:lnTo>
                    <a:lnTo>
                      <a:pt x="990" y="1140"/>
                    </a:lnTo>
                    <a:lnTo>
                      <a:pt x="973" y="1135"/>
                    </a:lnTo>
                    <a:lnTo>
                      <a:pt x="959" y="1127"/>
                    </a:lnTo>
                    <a:lnTo>
                      <a:pt x="946" y="1116"/>
                    </a:lnTo>
                    <a:lnTo>
                      <a:pt x="937" y="1101"/>
                    </a:lnTo>
                    <a:lnTo>
                      <a:pt x="504" y="225"/>
                    </a:lnTo>
                    <a:lnTo>
                      <a:pt x="133" y="979"/>
                    </a:lnTo>
                    <a:lnTo>
                      <a:pt x="123" y="995"/>
                    </a:lnTo>
                    <a:lnTo>
                      <a:pt x="108" y="1006"/>
                    </a:lnTo>
                    <a:lnTo>
                      <a:pt x="93" y="1015"/>
                    </a:lnTo>
                    <a:lnTo>
                      <a:pt x="75" y="1018"/>
                    </a:lnTo>
                    <a:lnTo>
                      <a:pt x="56" y="1017"/>
                    </a:lnTo>
                    <a:lnTo>
                      <a:pt x="38" y="1011"/>
                    </a:lnTo>
                    <a:lnTo>
                      <a:pt x="23" y="1000"/>
                    </a:lnTo>
                    <a:lnTo>
                      <a:pt x="11" y="987"/>
                    </a:lnTo>
                    <a:lnTo>
                      <a:pt x="3" y="970"/>
                    </a:lnTo>
                    <a:lnTo>
                      <a:pt x="0" y="952"/>
                    </a:lnTo>
                    <a:lnTo>
                      <a:pt x="1" y="935"/>
                    </a:lnTo>
                    <a:lnTo>
                      <a:pt x="6" y="917"/>
                    </a:lnTo>
                    <a:lnTo>
                      <a:pt x="442" y="35"/>
                    </a:lnTo>
                    <a:lnTo>
                      <a:pt x="451" y="20"/>
                    </a:lnTo>
                    <a:lnTo>
                      <a:pt x="464" y="10"/>
                    </a:lnTo>
                    <a:lnTo>
                      <a:pt x="479" y="3"/>
                    </a:lnTo>
                    <a:lnTo>
                      <a:pt x="496" y="0"/>
                    </a:lnTo>
                    <a:close/>
                  </a:path>
                </a:pathLst>
              </a:custGeom>
              <a:grpFill/>
              <a:ln w="0">
                <a:solidFill>
                  <a:schemeClr val="bg1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45715" tIns="22857" rIns="45715" bIns="22857" numCol="1" anchor="t" anchorCtr="0" compatLnSpc="1">
                <a:prstTxWarp prst="textNoShape">
                  <a:avLst/>
                </a:prstTxWarp>
              </a:bodyPr>
              <a:lstStyle/>
              <a:p>
                <a:endParaRPr lang="es-SV" sz="90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</p:grpSp>
      </p:grpSp>
      <p:sp>
        <p:nvSpPr>
          <p:cNvPr id="52" name="koppt-圆形">
            <a:extLst>
              <a:ext uri="{FF2B5EF4-FFF2-40B4-BE49-F238E27FC236}">
                <a16:creationId xmlns:a16="http://schemas.microsoft.com/office/drawing/2014/main" id="{66A0CB00-4AC3-47E4-9524-44BE18C7EEB5}"/>
              </a:ext>
            </a:extLst>
          </p:cNvPr>
          <p:cNvSpPr/>
          <p:nvPr/>
        </p:nvSpPr>
        <p:spPr>
          <a:xfrm>
            <a:off x="1290583" y="3492061"/>
            <a:ext cx="442415" cy="442415"/>
          </a:xfrm>
          <a:prstGeom prst="ellipse">
            <a:avLst/>
          </a:prstGeom>
          <a:solidFill>
            <a:srgbClr val="D6D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379" dirty="0"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字魂105号-简雅黑" panose="00000500000000000000" pitchFamily="2" charset="-122"/>
            </a:endParaRPr>
          </a:p>
        </p:txBody>
      </p:sp>
      <p:sp>
        <p:nvSpPr>
          <p:cNvPr id="53" name="koppt-圆形">
            <a:extLst>
              <a:ext uri="{FF2B5EF4-FFF2-40B4-BE49-F238E27FC236}">
                <a16:creationId xmlns:a16="http://schemas.microsoft.com/office/drawing/2014/main" id="{963B041E-572A-4B97-8067-0D5B654D71DF}"/>
              </a:ext>
            </a:extLst>
          </p:cNvPr>
          <p:cNvSpPr/>
          <p:nvPr/>
        </p:nvSpPr>
        <p:spPr>
          <a:xfrm>
            <a:off x="1290583" y="2679923"/>
            <a:ext cx="442415" cy="442415"/>
          </a:xfrm>
          <a:prstGeom prst="ellipse">
            <a:avLst/>
          </a:pr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379" dirty="0"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字魂105号-简雅黑" panose="00000500000000000000" pitchFamily="2" charset="-122"/>
            </a:endParaRPr>
          </a:p>
        </p:txBody>
      </p:sp>
      <p:sp>
        <p:nvSpPr>
          <p:cNvPr id="54" name="koppt-圆形">
            <a:extLst>
              <a:ext uri="{FF2B5EF4-FFF2-40B4-BE49-F238E27FC236}">
                <a16:creationId xmlns:a16="http://schemas.microsoft.com/office/drawing/2014/main" id="{74B5AB80-9E06-4998-8C6F-B93B0D042E66}"/>
              </a:ext>
            </a:extLst>
          </p:cNvPr>
          <p:cNvSpPr/>
          <p:nvPr/>
        </p:nvSpPr>
        <p:spPr>
          <a:xfrm>
            <a:off x="1290584" y="4304199"/>
            <a:ext cx="442415" cy="442415"/>
          </a:xfrm>
          <a:prstGeom prst="ellipse">
            <a:avLst/>
          </a:pr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379" dirty="0"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字魂105号-简雅黑" panose="00000500000000000000" pitchFamily="2" charset="-122"/>
            </a:endParaRPr>
          </a:p>
        </p:txBody>
      </p:sp>
      <p:sp>
        <p:nvSpPr>
          <p:cNvPr id="55" name="Rectangle 70">
            <a:extLst>
              <a:ext uri="{FF2B5EF4-FFF2-40B4-BE49-F238E27FC236}">
                <a16:creationId xmlns:a16="http://schemas.microsoft.com/office/drawing/2014/main" id="{B7B44F44-ADFC-4453-A318-23ECBEE97F12}"/>
              </a:ext>
            </a:extLst>
          </p:cNvPr>
          <p:cNvSpPr/>
          <p:nvPr/>
        </p:nvSpPr>
        <p:spPr>
          <a:xfrm>
            <a:off x="1161647" y="2767229"/>
            <a:ext cx="6861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rPr>
              <a:t>01</a:t>
            </a:r>
          </a:p>
        </p:txBody>
      </p:sp>
      <p:sp>
        <p:nvSpPr>
          <p:cNvPr id="56" name="Rectangle 71">
            <a:extLst>
              <a:ext uri="{FF2B5EF4-FFF2-40B4-BE49-F238E27FC236}">
                <a16:creationId xmlns:a16="http://schemas.microsoft.com/office/drawing/2014/main" id="{11B15869-D5E6-4BB3-A9E2-794B41E94E68}"/>
              </a:ext>
            </a:extLst>
          </p:cNvPr>
          <p:cNvSpPr/>
          <p:nvPr/>
        </p:nvSpPr>
        <p:spPr>
          <a:xfrm>
            <a:off x="1161647" y="3588283"/>
            <a:ext cx="6861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rPr>
              <a:t>02</a:t>
            </a:r>
          </a:p>
        </p:txBody>
      </p:sp>
      <p:sp>
        <p:nvSpPr>
          <p:cNvPr id="57" name="Rectangle 72">
            <a:extLst>
              <a:ext uri="{FF2B5EF4-FFF2-40B4-BE49-F238E27FC236}">
                <a16:creationId xmlns:a16="http://schemas.microsoft.com/office/drawing/2014/main" id="{DC149094-246E-4A3A-B018-75E84007350E}"/>
              </a:ext>
            </a:extLst>
          </p:cNvPr>
          <p:cNvSpPr/>
          <p:nvPr/>
        </p:nvSpPr>
        <p:spPr>
          <a:xfrm>
            <a:off x="1161647" y="4382981"/>
            <a:ext cx="6861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rPr>
              <a:t>03</a:t>
            </a: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DAA0F1E3-5186-45CC-8F11-49702B9E5CB2}"/>
              </a:ext>
            </a:extLst>
          </p:cNvPr>
          <p:cNvSpPr/>
          <p:nvPr/>
        </p:nvSpPr>
        <p:spPr>
          <a:xfrm>
            <a:off x="1777623" y="2829810"/>
            <a:ext cx="3542925" cy="30476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151BB588-150D-4EE7-9F3D-E6D89F966E6E}"/>
              </a:ext>
            </a:extLst>
          </p:cNvPr>
          <p:cNvSpPr/>
          <p:nvPr/>
        </p:nvSpPr>
        <p:spPr>
          <a:xfrm>
            <a:off x="1778344" y="2548103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5408BE13-A488-4B4C-95F3-77715E49ADC4}"/>
              </a:ext>
            </a:extLst>
          </p:cNvPr>
          <p:cNvSpPr/>
          <p:nvPr/>
        </p:nvSpPr>
        <p:spPr>
          <a:xfrm>
            <a:off x="1777623" y="3663661"/>
            <a:ext cx="3542925" cy="30476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CBF95CBF-D005-43C7-BA4A-7079806C720C}"/>
              </a:ext>
            </a:extLst>
          </p:cNvPr>
          <p:cNvSpPr/>
          <p:nvPr/>
        </p:nvSpPr>
        <p:spPr>
          <a:xfrm>
            <a:off x="1778344" y="3381954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F8987A03-AB5E-4DBE-8BC5-E4D8E7D18904}"/>
              </a:ext>
            </a:extLst>
          </p:cNvPr>
          <p:cNvSpPr/>
          <p:nvPr/>
        </p:nvSpPr>
        <p:spPr>
          <a:xfrm>
            <a:off x="1777623" y="4497512"/>
            <a:ext cx="3542925" cy="30476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CA42E3EB-A0F0-4072-A40D-EA6D95416891}"/>
              </a:ext>
            </a:extLst>
          </p:cNvPr>
          <p:cNvSpPr/>
          <p:nvPr/>
        </p:nvSpPr>
        <p:spPr>
          <a:xfrm>
            <a:off x="1778344" y="4215805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64" name="koppt-圆形">
            <a:extLst>
              <a:ext uri="{FF2B5EF4-FFF2-40B4-BE49-F238E27FC236}">
                <a16:creationId xmlns:a16="http://schemas.microsoft.com/office/drawing/2014/main" id="{537012B2-B26A-4632-AE50-A125887FE4DF}"/>
              </a:ext>
            </a:extLst>
          </p:cNvPr>
          <p:cNvSpPr/>
          <p:nvPr/>
        </p:nvSpPr>
        <p:spPr>
          <a:xfrm>
            <a:off x="1290584" y="5034406"/>
            <a:ext cx="442415" cy="442415"/>
          </a:xfrm>
          <a:prstGeom prst="ellipse">
            <a:avLst/>
          </a:prstGeom>
          <a:solidFill>
            <a:srgbClr val="D6DB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379" dirty="0"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字魂105号-简雅黑" panose="00000500000000000000" pitchFamily="2" charset="-122"/>
            </a:endParaRPr>
          </a:p>
        </p:txBody>
      </p:sp>
      <p:sp>
        <p:nvSpPr>
          <p:cNvPr id="65" name="Rectangle 72">
            <a:extLst>
              <a:ext uri="{FF2B5EF4-FFF2-40B4-BE49-F238E27FC236}">
                <a16:creationId xmlns:a16="http://schemas.microsoft.com/office/drawing/2014/main" id="{2D3E0712-E871-4C4A-9AA2-5FFF7B0AF955}"/>
              </a:ext>
            </a:extLst>
          </p:cNvPr>
          <p:cNvSpPr/>
          <p:nvPr/>
        </p:nvSpPr>
        <p:spPr>
          <a:xfrm>
            <a:off x="1161647" y="5113188"/>
            <a:ext cx="68611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rPr>
              <a:t>04</a:t>
            </a: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673B5534-2536-43E1-9289-00348C881172}"/>
              </a:ext>
            </a:extLst>
          </p:cNvPr>
          <p:cNvSpPr/>
          <p:nvPr/>
        </p:nvSpPr>
        <p:spPr>
          <a:xfrm>
            <a:off x="1777623" y="5227719"/>
            <a:ext cx="3542925" cy="30476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84C7556F-D810-45C2-8961-6A8999738B47}"/>
              </a:ext>
            </a:extLst>
          </p:cNvPr>
          <p:cNvSpPr/>
          <p:nvPr/>
        </p:nvSpPr>
        <p:spPr>
          <a:xfrm>
            <a:off x="1778344" y="4946012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71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9962358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70" grpId="0"/>
      <p:bldP spid="7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25485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562381" y="1721977"/>
            <a:ext cx="10845800" cy="4439949"/>
            <a:chOff x="673100" y="1706851"/>
            <a:chExt cx="10845800" cy="4439949"/>
          </a:xfrm>
        </p:grpSpPr>
        <p:grpSp>
          <p:nvGrpSpPr>
            <p:cNvPr id="4" name="îṥlïḓè"/>
            <p:cNvGrpSpPr/>
            <p:nvPr/>
          </p:nvGrpSpPr>
          <p:grpSpPr>
            <a:xfrm>
              <a:off x="7462322" y="3188360"/>
              <a:ext cx="671392" cy="719035"/>
              <a:chOff x="6108537" y="594745"/>
              <a:chExt cx="942089" cy="1610559"/>
            </a:xfrm>
          </p:grpSpPr>
          <p:sp>
            <p:nvSpPr>
              <p:cNvPr id="35" name="íSḷiḓé"/>
              <p:cNvSpPr/>
              <p:nvPr/>
            </p:nvSpPr>
            <p:spPr>
              <a:xfrm>
                <a:off x="6108537" y="594745"/>
                <a:ext cx="843567" cy="1610559"/>
              </a:xfrm>
              <a:prstGeom prst="chevron">
                <a:avLst>
                  <a:gd name="adj" fmla="val 62314"/>
                </a:avLst>
              </a:prstGeom>
              <a:solidFill>
                <a:schemeClr val="bg1">
                  <a:lumMod val="95000"/>
                  <a:alpha val="7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36" name="ïṩḷíḓè"/>
              <p:cNvSpPr/>
              <p:nvPr/>
            </p:nvSpPr>
            <p:spPr>
              <a:xfrm>
                <a:off x="6207059" y="594745"/>
                <a:ext cx="843567" cy="1610559"/>
              </a:xfrm>
              <a:prstGeom prst="chevron">
                <a:avLst>
                  <a:gd name="adj" fmla="val 62314"/>
                </a:avLst>
              </a:prstGeom>
              <a:solidFill>
                <a:schemeClr val="bg1">
                  <a:lumMod val="85000"/>
                  <a:alpha val="70000"/>
                </a:schemeClr>
              </a:solidFill>
              <a:ln w="0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endParaRPr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</p:grpSp>
        <p:grpSp>
          <p:nvGrpSpPr>
            <p:cNvPr id="5" name="îṡ1ïḋè"/>
            <p:cNvGrpSpPr/>
            <p:nvPr/>
          </p:nvGrpSpPr>
          <p:grpSpPr>
            <a:xfrm>
              <a:off x="673100" y="1977309"/>
              <a:ext cx="5973114" cy="3322483"/>
              <a:chOff x="673100" y="1977309"/>
              <a:chExt cx="5973114" cy="3322483"/>
            </a:xfrm>
          </p:grpSpPr>
          <p:grpSp>
            <p:nvGrpSpPr>
              <p:cNvPr id="13" name="ïş1íḑe"/>
              <p:cNvGrpSpPr/>
              <p:nvPr/>
            </p:nvGrpSpPr>
            <p:grpSpPr>
              <a:xfrm>
                <a:off x="3395206" y="2103439"/>
                <a:ext cx="3251008" cy="2888876"/>
                <a:chOff x="3305065" y="1795012"/>
                <a:chExt cx="3251008" cy="2888876"/>
              </a:xfrm>
            </p:grpSpPr>
            <p:sp>
              <p:nvSpPr>
                <p:cNvPr id="17" name="îŝľîḑê"/>
                <p:cNvSpPr/>
                <p:nvPr/>
              </p:nvSpPr>
              <p:spPr>
                <a:xfrm>
                  <a:off x="4952754" y="3312250"/>
                  <a:ext cx="140407" cy="140415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25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18" name="îŝḷîdê"/>
                <p:cNvSpPr/>
                <p:nvPr/>
              </p:nvSpPr>
              <p:spPr>
                <a:xfrm>
                  <a:off x="3935196" y="1795012"/>
                  <a:ext cx="1197078" cy="1197078"/>
                </a:xfrm>
                <a:prstGeom prst="ellipse">
                  <a:avLst/>
                </a:prstGeom>
                <a:solidFill>
                  <a:srgbClr val="5066E9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ctr" anchorCtr="0" compatLnSpc="1">
                  <a:prstTxWarp prst="textNoShape">
                    <a:avLst/>
                  </a:prstTxWarp>
                  <a:normAutofit/>
                </a:bodyPr>
                <a:lstStyle/>
                <a:p>
                  <a:pPr algn="ctr"/>
                  <a:endParaRPr sz="2400" i="1" dirty="0">
                    <a:solidFill>
                      <a:schemeClr val="bg1"/>
                    </a:solidFill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19" name="íṥļiḓé"/>
                <p:cNvSpPr/>
                <p:nvPr/>
              </p:nvSpPr>
              <p:spPr>
                <a:xfrm>
                  <a:off x="4986514" y="2950163"/>
                  <a:ext cx="220639" cy="220652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25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20" name="iṧļidê"/>
                <p:cNvSpPr/>
                <p:nvPr/>
              </p:nvSpPr>
              <p:spPr>
                <a:xfrm>
                  <a:off x="5224048" y="2752131"/>
                  <a:ext cx="140407" cy="140415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25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21" name="ïṣḷiḋé"/>
                <p:cNvSpPr/>
                <p:nvPr/>
              </p:nvSpPr>
              <p:spPr>
                <a:xfrm>
                  <a:off x="5206489" y="1971861"/>
                  <a:ext cx="755571" cy="755570"/>
                </a:xfrm>
                <a:prstGeom prst="ellipse">
                  <a:avLst/>
                </a:prstGeom>
                <a:solidFill>
                  <a:srgbClr val="D6DBFA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ctr" anchorCtr="0" compatLnSpc="1">
                  <a:prstTxWarp prst="textNoShape">
                    <a:avLst/>
                  </a:prstTxWarp>
                  <a:normAutofit/>
                </a:bodyPr>
                <a:lstStyle/>
                <a:p>
                  <a:pPr algn="ctr"/>
                  <a:endParaRPr sz="1200" i="1" dirty="0">
                    <a:solidFill>
                      <a:schemeClr val="bg1"/>
                    </a:solidFill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22" name="iṩlîḑè"/>
                <p:cNvSpPr/>
                <p:nvPr/>
              </p:nvSpPr>
              <p:spPr>
                <a:xfrm>
                  <a:off x="5835062" y="2633591"/>
                  <a:ext cx="140407" cy="140415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25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23" name="ïṡḻiḍè"/>
                <p:cNvSpPr/>
                <p:nvPr/>
              </p:nvSpPr>
              <p:spPr>
                <a:xfrm>
                  <a:off x="6054389" y="2592955"/>
                  <a:ext cx="359579" cy="359579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70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24" name="íṧḻïḓe"/>
                <p:cNvSpPr/>
                <p:nvPr/>
              </p:nvSpPr>
              <p:spPr>
                <a:xfrm>
                  <a:off x="6243105" y="3039153"/>
                  <a:ext cx="140407" cy="140415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25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25" name="iṣḷiḋê"/>
                <p:cNvSpPr/>
                <p:nvPr/>
              </p:nvSpPr>
              <p:spPr>
                <a:xfrm>
                  <a:off x="6415666" y="3191669"/>
                  <a:ext cx="140407" cy="140415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25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26" name="ïṩḷîḓe"/>
                <p:cNvSpPr/>
                <p:nvPr/>
              </p:nvSpPr>
              <p:spPr>
                <a:xfrm>
                  <a:off x="5206890" y="2824366"/>
                  <a:ext cx="946739" cy="946739"/>
                </a:xfrm>
                <a:prstGeom prst="ellipse">
                  <a:avLst/>
                </a:prstGeom>
                <a:solidFill>
                  <a:srgbClr val="D6DBFA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ctr" anchorCtr="0" compatLnSpc="1">
                  <a:prstTxWarp prst="textNoShape">
                    <a:avLst/>
                  </a:prstTxWarp>
                  <a:normAutofit/>
                </a:bodyPr>
                <a:lstStyle/>
                <a:p>
                  <a:pPr algn="ctr"/>
                  <a:endParaRPr i="1" dirty="0">
                    <a:solidFill>
                      <a:schemeClr val="bg1"/>
                    </a:solidFill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27" name="ïṩľíḑé"/>
                <p:cNvSpPr/>
                <p:nvPr/>
              </p:nvSpPr>
              <p:spPr>
                <a:xfrm>
                  <a:off x="4621937" y="3192996"/>
                  <a:ext cx="220638" cy="220652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25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28" name="îšḻiḍè"/>
                <p:cNvSpPr/>
                <p:nvPr/>
              </p:nvSpPr>
              <p:spPr>
                <a:xfrm>
                  <a:off x="4122569" y="3486810"/>
                  <a:ext cx="1197078" cy="1197078"/>
                </a:xfrm>
                <a:prstGeom prst="ellipse">
                  <a:avLst/>
                </a:prstGeom>
                <a:solidFill>
                  <a:srgbClr val="5066E9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ctr" anchorCtr="0" compatLnSpc="1">
                  <a:prstTxWarp prst="textNoShape">
                    <a:avLst/>
                  </a:prstTxWarp>
                  <a:normAutofit/>
                </a:bodyPr>
                <a:lstStyle/>
                <a:p>
                  <a:pPr algn="ctr"/>
                  <a:endParaRPr sz="2400" i="1" dirty="0">
                    <a:solidFill>
                      <a:schemeClr val="bg1"/>
                    </a:solidFill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29" name="ïşlíďè"/>
                <p:cNvSpPr/>
                <p:nvPr/>
              </p:nvSpPr>
              <p:spPr>
                <a:xfrm>
                  <a:off x="5397860" y="4106494"/>
                  <a:ext cx="140407" cy="140415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25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30" name="ïSḻîdé"/>
                <p:cNvSpPr/>
                <p:nvPr/>
              </p:nvSpPr>
              <p:spPr>
                <a:xfrm>
                  <a:off x="5458280" y="3832733"/>
                  <a:ext cx="220638" cy="220652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25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31" name="ïšliḓe"/>
                <p:cNvSpPr/>
                <p:nvPr/>
              </p:nvSpPr>
              <p:spPr>
                <a:xfrm>
                  <a:off x="5695812" y="4117050"/>
                  <a:ext cx="140407" cy="140415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25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32" name="îsļïḋe"/>
                <p:cNvSpPr/>
                <p:nvPr/>
              </p:nvSpPr>
              <p:spPr>
                <a:xfrm>
                  <a:off x="5837594" y="3680909"/>
                  <a:ext cx="652871" cy="652871"/>
                </a:xfrm>
                <a:prstGeom prst="ellipse">
                  <a:avLst/>
                </a:prstGeom>
                <a:solidFill>
                  <a:srgbClr val="5066E9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ctr" anchorCtr="0" compatLnSpc="1">
                  <a:prstTxWarp prst="textNoShape">
                    <a:avLst/>
                  </a:prstTxWarp>
                  <a:normAutofit/>
                </a:bodyPr>
                <a:lstStyle/>
                <a:p>
                  <a:pPr algn="ctr"/>
                  <a:endParaRPr sz="1000" i="1" dirty="0">
                    <a:solidFill>
                      <a:schemeClr val="bg1"/>
                    </a:solidFill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33" name="ïs1ídê"/>
                <p:cNvSpPr/>
                <p:nvPr/>
              </p:nvSpPr>
              <p:spPr>
                <a:xfrm>
                  <a:off x="6191385" y="3346102"/>
                  <a:ext cx="220638" cy="220652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 fontScale="25000" lnSpcReduction="20000"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34" name="íšlíḍè"/>
                <p:cNvSpPr/>
                <p:nvPr/>
              </p:nvSpPr>
              <p:spPr>
                <a:xfrm>
                  <a:off x="3305065" y="2828253"/>
                  <a:ext cx="1037771" cy="1037772"/>
                </a:xfrm>
                <a:prstGeom prst="ellipse">
                  <a:avLst/>
                </a:prstGeom>
                <a:solidFill>
                  <a:srgbClr val="D6DBFA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ctr" anchorCtr="0" compatLnSpc="1">
                  <a:prstTxWarp prst="textNoShape">
                    <a:avLst/>
                  </a:prstTxWarp>
                  <a:normAutofit/>
                </a:bodyPr>
                <a:lstStyle/>
                <a:p>
                  <a:pPr algn="ctr"/>
                  <a:endParaRPr sz="2000" i="1" dirty="0">
                    <a:solidFill>
                      <a:schemeClr val="bg1"/>
                    </a:solidFill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</p:grpSp>
          <p:sp>
            <p:nvSpPr>
              <p:cNvPr id="14" name="îṩļíďê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767906" y="1977309"/>
                <a:ext cx="3160071" cy="9240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endParaRPr/>
              </a:p>
              <a:p>
                <a:pPr algn="r">
                  <a:lnSpc>
                    <a:spcPct val="150000"/>
                  </a:lnSpc>
                </a:pPr>
                <a:endParaRPr/>
              </a:p>
            </p:txBody>
          </p:sp>
          <p:sp>
            <p:nvSpPr>
              <p:cNvPr id="15" name="iṡľïḑé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673100" y="3193530"/>
                <a:ext cx="2537279" cy="9240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endParaRPr/>
              </a:p>
              <a:p>
                <a:pPr algn="r">
                  <a:lnSpc>
                    <a:spcPct val="150000"/>
                  </a:lnSpc>
                </a:pPr>
                <a:endParaRPr/>
              </a:p>
            </p:txBody>
          </p:sp>
          <p:sp>
            <p:nvSpPr>
              <p:cNvPr id="16" name="íṥ1îḑè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960310" y="4375719"/>
                <a:ext cx="3160071" cy="9240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endParaRPr/>
              </a:p>
              <a:p>
                <a:pPr algn="r">
                  <a:lnSpc>
                    <a:spcPct val="150000"/>
                  </a:lnSpc>
                </a:pPr>
                <a:endParaRPr/>
              </a:p>
            </p:txBody>
          </p:sp>
        </p:grpSp>
        <p:grpSp>
          <p:nvGrpSpPr>
            <p:cNvPr id="6" name="íṩḻîḋè"/>
            <p:cNvGrpSpPr/>
            <p:nvPr/>
          </p:nvGrpSpPr>
          <p:grpSpPr>
            <a:xfrm>
              <a:off x="8276205" y="1706851"/>
              <a:ext cx="3242695" cy="4439949"/>
              <a:chOff x="8124551" y="1706851"/>
              <a:chExt cx="3242695" cy="4439949"/>
            </a:xfrm>
          </p:grpSpPr>
          <p:grpSp>
            <p:nvGrpSpPr>
              <p:cNvPr id="7" name="iSlïḓé"/>
              <p:cNvGrpSpPr/>
              <p:nvPr/>
            </p:nvGrpSpPr>
            <p:grpSpPr>
              <a:xfrm>
                <a:off x="8798168" y="1706851"/>
                <a:ext cx="1895460" cy="1895460"/>
                <a:chOff x="8798168" y="1706851"/>
                <a:chExt cx="1895460" cy="1895460"/>
              </a:xfrm>
            </p:grpSpPr>
            <p:sp>
              <p:nvSpPr>
                <p:cNvPr id="11" name="ïšḷíḍê"/>
                <p:cNvSpPr/>
                <p:nvPr/>
              </p:nvSpPr>
              <p:spPr>
                <a:xfrm>
                  <a:off x="8798168" y="1706851"/>
                  <a:ext cx="1895460" cy="1895460"/>
                </a:xfrm>
                <a:prstGeom prst="ellipse">
                  <a:avLst/>
                </a:prstGeom>
                <a:solidFill>
                  <a:srgbClr val="5066E9"/>
                </a:solidFill>
                <a:ln w="0">
                  <a:noFill/>
                  <a:prstDash val="solid"/>
                  <a:round/>
                  <a:headEnd/>
                  <a:tailEnd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rmAutofit/>
                </a:bodyPr>
                <a:lstStyle/>
                <a:p>
                  <a:endParaRPr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  <p:sp>
              <p:nvSpPr>
                <p:cNvPr id="12" name="iṥ1iḍe"/>
                <p:cNvSpPr/>
                <p:nvPr/>
              </p:nvSpPr>
              <p:spPr>
                <a:xfrm>
                  <a:off x="9266206" y="2287651"/>
                  <a:ext cx="959384" cy="733858"/>
                </a:xfrm>
                <a:custGeom>
                  <a:avLst/>
                  <a:gdLst>
                    <a:gd name="connsiteX0" fmla="*/ 361794 w 551492"/>
                    <a:gd name="connsiteY0" fmla="*/ 308363 h 421851"/>
                    <a:gd name="connsiteX1" fmla="*/ 530845 w 551492"/>
                    <a:gd name="connsiteY1" fmla="*/ 308363 h 421851"/>
                    <a:gd name="connsiteX2" fmla="*/ 551492 w 551492"/>
                    <a:gd name="connsiteY2" fmla="*/ 329044 h 421851"/>
                    <a:gd name="connsiteX3" fmla="*/ 551492 w 551492"/>
                    <a:gd name="connsiteY3" fmla="*/ 362650 h 421851"/>
                    <a:gd name="connsiteX4" fmla="*/ 530845 w 551492"/>
                    <a:gd name="connsiteY4" fmla="*/ 383331 h 421851"/>
                    <a:gd name="connsiteX5" fmla="*/ 378570 w 551492"/>
                    <a:gd name="connsiteY5" fmla="*/ 383331 h 421851"/>
                    <a:gd name="connsiteX6" fmla="*/ 378570 w 551492"/>
                    <a:gd name="connsiteY6" fmla="*/ 369113 h 421851"/>
                    <a:gd name="connsiteX7" fmla="*/ 361794 w 551492"/>
                    <a:gd name="connsiteY7" fmla="*/ 308363 h 421851"/>
                    <a:gd name="connsiteX8" fmla="*/ 313904 w 551492"/>
                    <a:gd name="connsiteY8" fmla="*/ 172924 h 421851"/>
                    <a:gd name="connsiteX9" fmla="*/ 530832 w 551492"/>
                    <a:gd name="connsiteY9" fmla="*/ 172924 h 421851"/>
                    <a:gd name="connsiteX10" fmla="*/ 551492 w 551492"/>
                    <a:gd name="connsiteY10" fmla="*/ 193548 h 421851"/>
                    <a:gd name="connsiteX11" fmla="*/ 551492 w 551492"/>
                    <a:gd name="connsiteY11" fmla="*/ 225772 h 421851"/>
                    <a:gd name="connsiteX12" fmla="*/ 530832 w 551492"/>
                    <a:gd name="connsiteY12" fmla="*/ 247685 h 421851"/>
                    <a:gd name="connsiteX13" fmla="*/ 271293 w 551492"/>
                    <a:gd name="connsiteY13" fmla="*/ 247685 h 421851"/>
                    <a:gd name="connsiteX14" fmla="*/ 271293 w 551492"/>
                    <a:gd name="connsiteY14" fmla="*/ 227061 h 421851"/>
                    <a:gd name="connsiteX15" fmla="*/ 272584 w 551492"/>
                    <a:gd name="connsiteY15" fmla="*/ 224483 h 421851"/>
                    <a:gd name="connsiteX16" fmla="*/ 313904 w 551492"/>
                    <a:gd name="connsiteY16" fmla="*/ 172924 h 421851"/>
                    <a:gd name="connsiteX17" fmla="*/ 281648 w 551492"/>
                    <a:gd name="connsiteY17" fmla="*/ 36241 h 421851"/>
                    <a:gd name="connsiteX18" fmla="*/ 530834 w 551492"/>
                    <a:gd name="connsiteY18" fmla="*/ 36241 h 421851"/>
                    <a:gd name="connsiteX19" fmla="*/ 551492 w 551492"/>
                    <a:gd name="connsiteY19" fmla="*/ 58154 h 421851"/>
                    <a:gd name="connsiteX20" fmla="*/ 551492 w 551492"/>
                    <a:gd name="connsiteY20" fmla="*/ 90378 h 421851"/>
                    <a:gd name="connsiteX21" fmla="*/ 530834 w 551492"/>
                    <a:gd name="connsiteY21" fmla="*/ 111002 h 421851"/>
                    <a:gd name="connsiteX22" fmla="*/ 308761 w 551492"/>
                    <a:gd name="connsiteY22" fmla="*/ 111002 h 421851"/>
                    <a:gd name="connsiteX23" fmla="*/ 295850 w 551492"/>
                    <a:gd name="connsiteY23" fmla="*/ 96823 h 421851"/>
                    <a:gd name="connsiteX24" fmla="*/ 281648 w 551492"/>
                    <a:gd name="connsiteY24" fmla="*/ 36241 h 421851"/>
                    <a:gd name="connsiteX25" fmla="*/ 176987 w 551492"/>
                    <a:gd name="connsiteY25" fmla="*/ 0 h 421851"/>
                    <a:gd name="connsiteX26" fmla="*/ 271294 w 551492"/>
                    <a:gd name="connsiteY26" fmla="*/ 117396 h 421851"/>
                    <a:gd name="connsiteX27" fmla="*/ 276461 w 551492"/>
                    <a:gd name="connsiteY27" fmla="*/ 117396 h 421851"/>
                    <a:gd name="connsiteX28" fmla="*/ 290672 w 551492"/>
                    <a:gd name="connsiteY28" fmla="*/ 152228 h 421851"/>
                    <a:gd name="connsiteX29" fmla="*/ 262251 w 551492"/>
                    <a:gd name="connsiteY29" fmla="*/ 199960 h 421851"/>
                    <a:gd name="connsiteX30" fmla="*/ 257083 w 551492"/>
                    <a:gd name="connsiteY30" fmla="*/ 197380 h 421851"/>
                    <a:gd name="connsiteX31" fmla="*/ 224786 w 551492"/>
                    <a:gd name="connsiteY31" fmla="*/ 247692 h 421851"/>
                    <a:gd name="connsiteX32" fmla="*/ 219619 w 551492"/>
                    <a:gd name="connsiteY32" fmla="*/ 259303 h 421851"/>
                    <a:gd name="connsiteX33" fmla="*/ 241581 w 551492"/>
                    <a:gd name="connsiteY33" fmla="*/ 279944 h 421851"/>
                    <a:gd name="connsiteX34" fmla="*/ 263543 w 551492"/>
                    <a:gd name="connsiteY34" fmla="*/ 279944 h 421851"/>
                    <a:gd name="connsiteX35" fmla="*/ 352682 w 551492"/>
                    <a:gd name="connsiteY35" fmla="*/ 368958 h 421851"/>
                    <a:gd name="connsiteX36" fmla="*/ 352682 w 551492"/>
                    <a:gd name="connsiteY36" fmla="*/ 393470 h 421851"/>
                    <a:gd name="connsiteX37" fmla="*/ 325553 w 551492"/>
                    <a:gd name="connsiteY37" fmla="*/ 421851 h 421851"/>
                    <a:gd name="connsiteX38" fmla="*/ 28421 w 551492"/>
                    <a:gd name="connsiteY38" fmla="*/ 421851 h 421851"/>
                    <a:gd name="connsiteX39" fmla="*/ 0 w 551492"/>
                    <a:gd name="connsiteY39" fmla="*/ 393470 h 421851"/>
                    <a:gd name="connsiteX40" fmla="*/ 0 w 551492"/>
                    <a:gd name="connsiteY40" fmla="*/ 368958 h 421851"/>
                    <a:gd name="connsiteX41" fmla="*/ 89139 w 551492"/>
                    <a:gd name="connsiteY41" fmla="*/ 279944 h 421851"/>
                    <a:gd name="connsiteX42" fmla="*/ 112393 w 551492"/>
                    <a:gd name="connsiteY42" fmla="*/ 279944 h 421851"/>
                    <a:gd name="connsiteX43" fmla="*/ 133063 w 551492"/>
                    <a:gd name="connsiteY43" fmla="*/ 259303 h 421851"/>
                    <a:gd name="connsiteX44" fmla="*/ 127896 w 551492"/>
                    <a:gd name="connsiteY44" fmla="*/ 247692 h 421851"/>
                    <a:gd name="connsiteX45" fmla="*/ 95599 w 551492"/>
                    <a:gd name="connsiteY45" fmla="*/ 198670 h 421851"/>
                    <a:gd name="connsiteX46" fmla="*/ 91723 w 551492"/>
                    <a:gd name="connsiteY46" fmla="*/ 199960 h 421851"/>
                    <a:gd name="connsiteX47" fmla="*/ 63302 w 551492"/>
                    <a:gd name="connsiteY47" fmla="*/ 152228 h 421851"/>
                    <a:gd name="connsiteX48" fmla="*/ 78804 w 551492"/>
                    <a:gd name="connsiteY48" fmla="*/ 117396 h 421851"/>
                    <a:gd name="connsiteX49" fmla="*/ 81388 w 551492"/>
                    <a:gd name="connsiteY49" fmla="*/ 117396 h 421851"/>
                    <a:gd name="connsiteX50" fmla="*/ 176987 w 551492"/>
                    <a:gd name="connsiteY50" fmla="*/ 0 h 421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</a:cxnLst>
                  <a:rect l="l" t="t" r="r" b="b"/>
                  <a:pathLst>
                    <a:path w="551492" h="421851">
                      <a:moveTo>
                        <a:pt x="361794" y="308363"/>
                      </a:moveTo>
                      <a:lnTo>
                        <a:pt x="530845" y="308363"/>
                      </a:lnTo>
                      <a:cubicBezTo>
                        <a:pt x="541168" y="308363"/>
                        <a:pt x="551492" y="317411"/>
                        <a:pt x="551492" y="329044"/>
                      </a:cubicBezTo>
                      <a:lnTo>
                        <a:pt x="551492" y="362650"/>
                      </a:lnTo>
                      <a:cubicBezTo>
                        <a:pt x="551492" y="374283"/>
                        <a:pt x="541168" y="383331"/>
                        <a:pt x="530845" y="383331"/>
                      </a:cubicBezTo>
                      <a:lnTo>
                        <a:pt x="378570" y="383331"/>
                      </a:lnTo>
                      <a:lnTo>
                        <a:pt x="378570" y="369113"/>
                      </a:lnTo>
                      <a:cubicBezTo>
                        <a:pt x="378570" y="347140"/>
                        <a:pt x="372118" y="326459"/>
                        <a:pt x="361794" y="308363"/>
                      </a:cubicBezTo>
                      <a:close/>
                      <a:moveTo>
                        <a:pt x="313904" y="172924"/>
                      </a:moveTo>
                      <a:lnTo>
                        <a:pt x="530832" y="172924"/>
                      </a:lnTo>
                      <a:cubicBezTo>
                        <a:pt x="541162" y="172924"/>
                        <a:pt x="551492" y="181947"/>
                        <a:pt x="551492" y="193548"/>
                      </a:cubicBezTo>
                      <a:lnTo>
                        <a:pt x="551492" y="225772"/>
                      </a:lnTo>
                      <a:cubicBezTo>
                        <a:pt x="551492" y="237373"/>
                        <a:pt x="541162" y="247685"/>
                        <a:pt x="530832" y="247685"/>
                      </a:cubicBezTo>
                      <a:lnTo>
                        <a:pt x="271293" y="247685"/>
                      </a:lnTo>
                      <a:lnTo>
                        <a:pt x="271293" y="227061"/>
                      </a:lnTo>
                      <a:cubicBezTo>
                        <a:pt x="271293" y="225772"/>
                        <a:pt x="272584" y="225772"/>
                        <a:pt x="272584" y="224483"/>
                      </a:cubicBezTo>
                      <a:cubicBezTo>
                        <a:pt x="293244" y="218038"/>
                        <a:pt x="307448" y="194837"/>
                        <a:pt x="313904" y="172924"/>
                      </a:cubicBezTo>
                      <a:close/>
                      <a:moveTo>
                        <a:pt x="281648" y="36241"/>
                      </a:moveTo>
                      <a:lnTo>
                        <a:pt x="530834" y="36241"/>
                      </a:lnTo>
                      <a:cubicBezTo>
                        <a:pt x="541163" y="36241"/>
                        <a:pt x="551492" y="46553"/>
                        <a:pt x="551492" y="58154"/>
                      </a:cubicBezTo>
                      <a:lnTo>
                        <a:pt x="551492" y="90378"/>
                      </a:lnTo>
                      <a:cubicBezTo>
                        <a:pt x="551492" y="101979"/>
                        <a:pt x="541163" y="111002"/>
                        <a:pt x="530834" y="111002"/>
                      </a:cubicBezTo>
                      <a:lnTo>
                        <a:pt x="308761" y="111002"/>
                      </a:lnTo>
                      <a:cubicBezTo>
                        <a:pt x="304888" y="104557"/>
                        <a:pt x="301015" y="99401"/>
                        <a:pt x="295850" y="96823"/>
                      </a:cubicBezTo>
                      <a:cubicBezTo>
                        <a:pt x="293268" y="72333"/>
                        <a:pt x="288104" y="52998"/>
                        <a:pt x="281648" y="36241"/>
                      </a:cubicBezTo>
                      <a:close/>
                      <a:moveTo>
                        <a:pt x="176987" y="0"/>
                      </a:moveTo>
                      <a:cubicBezTo>
                        <a:pt x="257083" y="0"/>
                        <a:pt x="270002" y="64503"/>
                        <a:pt x="271294" y="117396"/>
                      </a:cubicBezTo>
                      <a:cubicBezTo>
                        <a:pt x="272586" y="117396"/>
                        <a:pt x="273878" y="117396"/>
                        <a:pt x="276461" y="117396"/>
                      </a:cubicBezTo>
                      <a:cubicBezTo>
                        <a:pt x="289380" y="117396"/>
                        <a:pt x="290672" y="132877"/>
                        <a:pt x="290672" y="152228"/>
                      </a:cubicBezTo>
                      <a:cubicBezTo>
                        <a:pt x="290672" y="171579"/>
                        <a:pt x="275169" y="199960"/>
                        <a:pt x="262251" y="199960"/>
                      </a:cubicBezTo>
                      <a:cubicBezTo>
                        <a:pt x="260959" y="199960"/>
                        <a:pt x="258375" y="198670"/>
                        <a:pt x="257083" y="197380"/>
                      </a:cubicBezTo>
                      <a:cubicBezTo>
                        <a:pt x="249332" y="216731"/>
                        <a:pt x="237705" y="233502"/>
                        <a:pt x="224786" y="247692"/>
                      </a:cubicBezTo>
                      <a:cubicBezTo>
                        <a:pt x="220911" y="250272"/>
                        <a:pt x="219619" y="254143"/>
                        <a:pt x="219619" y="259303"/>
                      </a:cubicBezTo>
                      <a:cubicBezTo>
                        <a:pt x="219619" y="270913"/>
                        <a:pt x="228662" y="279944"/>
                        <a:pt x="241581" y="279944"/>
                      </a:cubicBezTo>
                      <a:lnTo>
                        <a:pt x="263543" y="279944"/>
                      </a:lnTo>
                      <a:cubicBezTo>
                        <a:pt x="312634" y="279944"/>
                        <a:pt x="352682" y="319936"/>
                        <a:pt x="352682" y="368958"/>
                      </a:cubicBezTo>
                      <a:lnTo>
                        <a:pt x="352682" y="393470"/>
                      </a:lnTo>
                      <a:cubicBezTo>
                        <a:pt x="352682" y="408950"/>
                        <a:pt x="341055" y="421851"/>
                        <a:pt x="325553" y="421851"/>
                      </a:cubicBezTo>
                      <a:lnTo>
                        <a:pt x="28421" y="421851"/>
                      </a:lnTo>
                      <a:cubicBezTo>
                        <a:pt x="12919" y="421851"/>
                        <a:pt x="0" y="408950"/>
                        <a:pt x="0" y="393470"/>
                      </a:cubicBezTo>
                      <a:lnTo>
                        <a:pt x="0" y="368958"/>
                      </a:lnTo>
                      <a:cubicBezTo>
                        <a:pt x="0" y="319936"/>
                        <a:pt x="40048" y="279944"/>
                        <a:pt x="89139" y="279944"/>
                      </a:cubicBezTo>
                      <a:lnTo>
                        <a:pt x="112393" y="279944"/>
                      </a:lnTo>
                      <a:cubicBezTo>
                        <a:pt x="124020" y="279944"/>
                        <a:pt x="133063" y="270913"/>
                        <a:pt x="133063" y="259303"/>
                      </a:cubicBezTo>
                      <a:cubicBezTo>
                        <a:pt x="133063" y="254143"/>
                        <a:pt x="131771" y="250272"/>
                        <a:pt x="127896" y="247692"/>
                      </a:cubicBezTo>
                      <a:cubicBezTo>
                        <a:pt x="114977" y="234792"/>
                        <a:pt x="104642" y="216731"/>
                        <a:pt x="95599" y="198670"/>
                      </a:cubicBezTo>
                      <a:cubicBezTo>
                        <a:pt x="94307" y="199960"/>
                        <a:pt x="93015" y="199960"/>
                        <a:pt x="91723" y="199960"/>
                      </a:cubicBezTo>
                      <a:cubicBezTo>
                        <a:pt x="78804" y="199960"/>
                        <a:pt x="63302" y="171579"/>
                        <a:pt x="63302" y="152228"/>
                      </a:cubicBezTo>
                      <a:cubicBezTo>
                        <a:pt x="63302" y="132877"/>
                        <a:pt x="65886" y="117396"/>
                        <a:pt x="78804" y="117396"/>
                      </a:cubicBezTo>
                      <a:cubicBezTo>
                        <a:pt x="80096" y="117396"/>
                        <a:pt x="80096" y="117396"/>
                        <a:pt x="81388" y="117396"/>
                      </a:cubicBezTo>
                      <a:cubicBezTo>
                        <a:pt x="82680" y="64503"/>
                        <a:pt x="93015" y="0"/>
                        <a:pt x="176987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5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i="1">
                    <a:solidFill>
                      <a:schemeClr val="tx1"/>
                    </a:solidFill>
                    <a:latin typeface="字魂105号-简雅黑" panose="00000500000000000000" pitchFamily="2" charset="-122"/>
                    <a:ea typeface="字魂105号-简雅黑" panose="00000500000000000000" pitchFamily="2" charset="-122"/>
                    <a:sym typeface="字魂105号-简雅黑" panose="00000500000000000000" pitchFamily="2" charset="-122"/>
                  </a:endParaRPr>
                </a:p>
              </p:txBody>
            </p:sp>
          </p:grpSp>
          <p:sp>
            <p:nvSpPr>
              <p:cNvPr id="8" name="íśľïḑè">
                <a:extLst>
                  <a:ext uri="{FF2B5EF4-FFF2-40B4-BE49-F238E27FC236}">
                    <a16:creationId xmlns:a16="http://schemas.microsoft.com/office/drawing/2014/main" id="{921D2456-A6A6-43F5-AD86-0A010D24A2F0}"/>
                  </a:ext>
                </a:extLst>
              </p:cNvPr>
              <p:cNvSpPr txBox="1"/>
              <p:nvPr/>
            </p:nvSpPr>
            <p:spPr>
              <a:xfrm>
                <a:off x="8124551" y="3748909"/>
                <a:ext cx="3242695" cy="3910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lang="id-ID" sz="1600" b="1" dirty="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9" name="î$lïḓê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8124551" y="4334414"/>
                <a:ext cx="3242695" cy="9061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endParaRPr/>
              </a:p>
              <a:p>
                <a:pPr algn="ctr">
                  <a:lnSpc>
                    <a:spcPct val="150000"/>
                  </a:lnSpc>
                </a:pPr>
                <a:endParaRPr/>
              </a:p>
            </p:txBody>
          </p:sp>
          <p:sp>
            <p:nvSpPr>
              <p:cNvPr id="10" name="îšļíďè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8124551" y="5240607"/>
                <a:ext cx="3242695" cy="9061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endParaRPr/>
              </a:p>
              <a:p>
                <a:pPr algn="ctr">
                  <a:lnSpc>
                    <a:spcPct val="150000"/>
                  </a:lnSpc>
                </a:pPr>
                <a:endParaRPr/>
              </a:p>
            </p:txBody>
          </p:sp>
        </p:grp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9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1286110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c47acc9e-b99a-4c02-aa29-92c32c383e37" descr="+BwAAB+LCAAAAAAABADtldtuGjEQht/Fbe9otGs7KexdSEuLqrYIojZRxcUWDFjaA/KaiATx7rHZA/YewFRCLQviBsYz9sw/w3wr8JY/zwlwwMB3Gf9I3Slz/S4nPmiA7hg4wcLzGqBNgzENpp9ZuJhHwPm9ysLUk1+Uz3663oLI2IBy6nrxT6fgn7p9owH1F37iZl1ZwuQuFZNtxUY6HntEdesGnLCn7AVb2jbfB5yJBzoh810uHlxZ63cgOQLOTevKWsvgMVmKoAa4j9NK80nSkwKU1ikPZJm9MOI0DLYRPVfoRkRKJcXmgrauIi3COB253q1Hp4FPApmxKIDw0UycfgkZfQkDrp/36XTGxelXQuaJfgP6It6buF5EUhVm7px8F++kxW0MtgjrE8/l9Enz0Gw2WGdlZU5SjbxbQ7t5mIm5FUeUKnLWNF43KvW5J0t+mKIyQpWzrPdVxWzSkReoqScpHJZ3KstfDUUuWK3mx2QSEf7QI2wksmk/a/Inf4O8z7YjwHlvX8HU47H6luuij3aL4vGgvfqY/CofuFja8nlT52Znf/RJy3erKHxZ44Ylrcv21V3ohWz/vkrdCudCCToifSJ1S5360z/AQfi6+aHVEsWxRTQTnm86nU+duxuEQZq/vS5bRektpqso528yc5uQ4qTdjrZVqH1uM7lxAhJFiTnO1DLp3LBQl9ai2Ljjv/XPqoMH7Y1dxe2cv/+dl0jlJTw3XkITXkIzXkKNl/B0eQkvvDwWL6vmTZ2b/VsXqryE9eQlrCUvYZ15aVrcSfOyqfISnRsvkQkvkRkvkcZLdLq8RBdeHouXVfOmzs3+rYtUXqJ68hLVkpeozrw0Le6Uedm0VF7ic+MlNuElNuMl1niJT5eX+MLLY/Gyat7Uudm/dbHKS1xPXuJa8hLXmZemxQ3F5xWeqZWA+BwAAA==">
            <a:extLst>
              <a:ext uri="{FF2B5EF4-FFF2-40B4-BE49-F238E27FC236}">
                <a16:creationId xmlns:a16="http://schemas.microsoft.com/office/drawing/2014/main" id="{737D89BD-58A2-4168-A3E3-621DCA8C993D}"/>
              </a:ext>
            </a:extLst>
          </p:cNvPr>
          <p:cNvGrpSpPr>
            <a:grpSpLocks noChangeAspect="1"/>
          </p:cNvGrpSpPr>
          <p:nvPr/>
        </p:nvGrpSpPr>
        <p:grpSpPr>
          <a:xfrm>
            <a:off x="1790208" y="1231638"/>
            <a:ext cx="8140700" cy="3873500"/>
            <a:chOff x="1320800" y="1612900"/>
            <a:chExt cx="8140700" cy="3873500"/>
          </a:xfrm>
        </p:grpSpPr>
        <p:sp>
          <p:nvSpPr>
            <p:cNvPr id="3" name="AreaShape">
              <a:extLst>
                <a:ext uri="{FF2B5EF4-FFF2-40B4-BE49-F238E27FC236}">
                  <a16:creationId xmlns:a16="http://schemas.microsoft.com/office/drawing/2014/main" id="{498026E0-388A-4807-A223-D5A7E2239E28}"/>
                </a:ext>
              </a:extLst>
            </p:cNvPr>
            <p:cNvSpPr/>
            <p:nvPr/>
          </p:nvSpPr>
          <p:spPr>
            <a:xfrm>
              <a:off x="1320800" y="1612900"/>
              <a:ext cx="8140700" cy="38735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" name="ExtraShape1">
              <a:extLst>
                <a:ext uri="{FF2B5EF4-FFF2-40B4-BE49-F238E27FC236}">
                  <a16:creationId xmlns:a16="http://schemas.microsoft.com/office/drawing/2014/main" id="{24E6D90E-DACA-45C5-88E5-BCFC9889140A}"/>
                </a:ext>
              </a:extLst>
            </p:cNvPr>
            <p:cNvSpPr/>
            <p:nvPr/>
          </p:nvSpPr>
          <p:spPr bwMode="auto">
            <a:xfrm>
              <a:off x="7852070" y="2769473"/>
              <a:ext cx="1179165" cy="2166451"/>
            </a:xfrm>
            <a:custGeom>
              <a:avLst/>
              <a:gdLst>
                <a:gd name="T0" fmla="*/ 207 w 332"/>
                <a:gd name="T1" fmla="*/ 257 h 611"/>
                <a:gd name="T2" fmla="*/ 117 w 332"/>
                <a:gd name="T3" fmla="*/ 193 h 611"/>
                <a:gd name="T4" fmla="*/ 181 w 332"/>
                <a:gd name="T5" fmla="*/ 151 h 611"/>
                <a:gd name="T6" fmla="*/ 257 w 332"/>
                <a:gd name="T7" fmla="*/ 163 h 611"/>
                <a:gd name="T8" fmla="*/ 282 w 332"/>
                <a:gd name="T9" fmla="*/ 161 h 611"/>
                <a:gd name="T10" fmla="*/ 298 w 332"/>
                <a:gd name="T11" fmla="*/ 141 h 611"/>
                <a:gd name="T12" fmla="*/ 303 w 332"/>
                <a:gd name="T13" fmla="*/ 119 h 611"/>
                <a:gd name="T14" fmla="*/ 283 w 332"/>
                <a:gd name="T15" fmla="*/ 81 h 611"/>
                <a:gd name="T16" fmla="*/ 202 w 332"/>
                <a:gd name="T17" fmla="*/ 67 h 611"/>
                <a:gd name="T18" fmla="*/ 202 w 332"/>
                <a:gd name="T19" fmla="*/ 18 h 611"/>
                <a:gd name="T20" fmla="*/ 185 w 332"/>
                <a:gd name="T21" fmla="*/ 0 h 611"/>
                <a:gd name="T22" fmla="*/ 146 w 332"/>
                <a:gd name="T23" fmla="*/ 0 h 611"/>
                <a:gd name="T24" fmla="*/ 128 w 332"/>
                <a:gd name="T25" fmla="*/ 18 h 611"/>
                <a:gd name="T26" fmla="*/ 128 w 332"/>
                <a:gd name="T27" fmla="*/ 72 h 611"/>
                <a:gd name="T28" fmla="*/ 2 w 332"/>
                <a:gd name="T29" fmla="*/ 206 h 611"/>
                <a:gd name="T30" fmla="*/ 137 w 332"/>
                <a:gd name="T31" fmla="*/ 342 h 611"/>
                <a:gd name="T32" fmla="*/ 216 w 332"/>
                <a:gd name="T33" fmla="*/ 408 h 611"/>
                <a:gd name="T34" fmla="*/ 144 w 332"/>
                <a:gd name="T35" fmla="*/ 454 h 611"/>
                <a:gd name="T36" fmla="*/ 53 w 332"/>
                <a:gd name="T37" fmla="*/ 436 h 611"/>
                <a:gd name="T38" fmla="*/ 27 w 332"/>
                <a:gd name="T39" fmla="*/ 438 h 611"/>
                <a:gd name="T40" fmla="*/ 11 w 332"/>
                <a:gd name="T41" fmla="*/ 458 h 611"/>
                <a:gd name="T42" fmla="*/ 4 w 332"/>
                <a:gd name="T43" fmla="*/ 483 h 611"/>
                <a:gd name="T44" fmla="*/ 24 w 332"/>
                <a:gd name="T45" fmla="*/ 521 h 611"/>
                <a:gd name="T46" fmla="*/ 125 w 332"/>
                <a:gd name="T47" fmla="*/ 541 h 611"/>
                <a:gd name="T48" fmla="*/ 125 w 332"/>
                <a:gd name="T49" fmla="*/ 595 h 611"/>
                <a:gd name="T50" fmla="*/ 142 w 332"/>
                <a:gd name="T51" fmla="*/ 611 h 611"/>
                <a:gd name="T52" fmla="*/ 182 w 332"/>
                <a:gd name="T53" fmla="*/ 611 h 611"/>
                <a:gd name="T54" fmla="*/ 199 w 332"/>
                <a:gd name="T55" fmla="*/ 595 h 611"/>
                <a:gd name="T56" fmla="*/ 199 w 332"/>
                <a:gd name="T57" fmla="*/ 535 h 611"/>
                <a:gd name="T58" fmla="*/ 332 w 332"/>
                <a:gd name="T59" fmla="*/ 397 h 611"/>
                <a:gd name="T60" fmla="*/ 207 w 332"/>
                <a:gd name="T61" fmla="*/ 257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32" h="611">
                  <a:moveTo>
                    <a:pt x="207" y="257"/>
                  </a:moveTo>
                  <a:cubicBezTo>
                    <a:pt x="143" y="233"/>
                    <a:pt x="117" y="217"/>
                    <a:pt x="117" y="193"/>
                  </a:cubicBezTo>
                  <a:cubicBezTo>
                    <a:pt x="117" y="172"/>
                    <a:pt x="133" y="151"/>
                    <a:pt x="181" y="151"/>
                  </a:cubicBezTo>
                  <a:cubicBezTo>
                    <a:pt x="213" y="151"/>
                    <a:pt x="238" y="157"/>
                    <a:pt x="257" y="163"/>
                  </a:cubicBezTo>
                  <a:cubicBezTo>
                    <a:pt x="265" y="166"/>
                    <a:pt x="274" y="166"/>
                    <a:pt x="282" y="161"/>
                  </a:cubicBezTo>
                  <a:cubicBezTo>
                    <a:pt x="290" y="157"/>
                    <a:pt x="296" y="150"/>
                    <a:pt x="298" y="141"/>
                  </a:cubicBezTo>
                  <a:lnTo>
                    <a:pt x="303" y="119"/>
                  </a:lnTo>
                  <a:cubicBezTo>
                    <a:pt x="308" y="102"/>
                    <a:pt x="298" y="86"/>
                    <a:pt x="283" y="81"/>
                  </a:cubicBezTo>
                  <a:cubicBezTo>
                    <a:pt x="262" y="74"/>
                    <a:pt x="236" y="69"/>
                    <a:pt x="202" y="67"/>
                  </a:cubicBezTo>
                  <a:lnTo>
                    <a:pt x="202" y="18"/>
                  </a:lnTo>
                  <a:cubicBezTo>
                    <a:pt x="202" y="9"/>
                    <a:pt x="195" y="0"/>
                    <a:pt x="185" y="0"/>
                  </a:cubicBezTo>
                  <a:lnTo>
                    <a:pt x="146" y="0"/>
                  </a:lnTo>
                  <a:cubicBezTo>
                    <a:pt x="136" y="0"/>
                    <a:pt x="128" y="9"/>
                    <a:pt x="128" y="18"/>
                  </a:cubicBezTo>
                  <a:lnTo>
                    <a:pt x="128" y="72"/>
                  </a:lnTo>
                  <a:cubicBezTo>
                    <a:pt x="49" y="88"/>
                    <a:pt x="2" y="140"/>
                    <a:pt x="2" y="206"/>
                  </a:cubicBezTo>
                  <a:cubicBezTo>
                    <a:pt x="2" y="278"/>
                    <a:pt x="57" y="315"/>
                    <a:pt x="137" y="342"/>
                  </a:cubicBezTo>
                  <a:cubicBezTo>
                    <a:pt x="192" y="361"/>
                    <a:pt x="216" y="379"/>
                    <a:pt x="216" y="408"/>
                  </a:cubicBezTo>
                  <a:cubicBezTo>
                    <a:pt x="216" y="437"/>
                    <a:pt x="187" y="454"/>
                    <a:pt x="144" y="454"/>
                  </a:cubicBezTo>
                  <a:cubicBezTo>
                    <a:pt x="111" y="454"/>
                    <a:pt x="80" y="446"/>
                    <a:pt x="53" y="436"/>
                  </a:cubicBezTo>
                  <a:cubicBezTo>
                    <a:pt x="45" y="433"/>
                    <a:pt x="35" y="433"/>
                    <a:pt x="27" y="438"/>
                  </a:cubicBezTo>
                  <a:cubicBezTo>
                    <a:pt x="19" y="442"/>
                    <a:pt x="13" y="449"/>
                    <a:pt x="11" y="458"/>
                  </a:cubicBezTo>
                  <a:lnTo>
                    <a:pt x="4" y="483"/>
                  </a:lnTo>
                  <a:cubicBezTo>
                    <a:pt x="0" y="499"/>
                    <a:pt x="9" y="515"/>
                    <a:pt x="24" y="521"/>
                  </a:cubicBezTo>
                  <a:cubicBezTo>
                    <a:pt x="52" y="531"/>
                    <a:pt x="89" y="539"/>
                    <a:pt x="125" y="541"/>
                  </a:cubicBezTo>
                  <a:lnTo>
                    <a:pt x="125" y="595"/>
                  </a:lnTo>
                  <a:cubicBezTo>
                    <a:pt x="125" y="604"/>
                    <a:pt x="133" y="611"/>
                    <a:pt x="142" y="611"/>
                  </a:cubicBezTo>
                  <a:lnTo>
                    <a:pt x="182" y="611"/>
                  </a:lnTo>
                  <a:cubicBezTo>
                    <a:pt x="191" y="611"/>
                    <a:pt x="199" y="604"/>
                    <a:pt x="199" y="595"/>
                  </a:cubicBezTo>
                  <a:lnTo>
                    <a:pt x="199" y="535"/>
                  </a:lnTo>
                  <a:cubicBezTo>
                    <a:pt x="285" y="521"/>
                    <a:pt x="332" y="464"/>
                    <a:pt x="332" y="397"/>
                  </a:cubicBezTo>
                  <a:cubicBezTo>
                    <a:pt x="332" y="330"/>
                    <a:pt x="296" y="289"/>
                    <a:pt x="207" y="257"/>
                  </a:cubicBezTo>
                  <a:close/>
                </a:path>
              </a:pathLst>
            </a:custGeom>
            <a:solidFill>
              <a:srgbClr val="5066E9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" name="ExtraShape2">
              <a:extLst>
                <a:ext uri="{FF2B5EF4-FFF2-40B4-BE49-F238E27FC236}">
                  <a16:creationId xmlns:a16="http://schemas.microsoft.com/office/drawing/2014/main" id="{6E4D9AE5-B927-47E7-8406-9412B1F9C90D}"/>
                </a:ext>
              </a:extLst>
            </p:cNvPr>
            <p:cNvSpPr/>
            <p:nvPr/>
          </p:nvSpPr>
          <p:spPr>
            <a:xfrm>
              <a:off x="5493950" y="2772214"/>
              <a:ext cx="2689709" cy="2163711"/>
            </a:xfrm>
            <a:custGeom>
              <a:avLst/>
              <a:gdLst>
                <a:gd name="connsiteX0" fmla="*/ 905236 w 2689709"/>
                <a:gd name="connsiteY0" fmla="*/ 0 h 2163711"/>
                <a:gd name="connsiteX1" fmla="*/ 1385286 w 2689709"/>
                <a:gd name="connsiteY1" fmla="*/ 0 h 2163711"/>
                <a:gd name="connsiteX2" fmla="*/ 1472505 w 2689709"/>
                <a:gd name="connsiteY2" fmla="*/ 0 h 2163711"/>
                <a:gd name="connsiteX3" fmla="*/ 1723329 w 2689709"/>
                <a:gd name="connsiteY3" fmla="*/ 0 h 2163711"/>
                <a:gd name="connsiteX4" fmla="*/ 2689709 w 2689709"/>
                <a:gd name="connsiteY4" fmla="*/ 0 h 2163711"/>
                <a:gd name="connsiteX5" fmla="*/ 2689709 w 2689709"/>
                <a:gd name="connsiteY5" fmla="*/ 8214 h 2163711"/>
                <a:gd name="connsiteX6" fmla="*/ 2599525 w 2689709"/>
                <a:gd name="connsiteY6" fmla="*/ 21979 h 2163711"/>
                <a:gd name="connsiteX7" fmla="*/ 1735700 w 2689709"/>
                <a:gd name="connsiteY7" fmla="*/ 1081855 h 2163711"/>
                <a:gd name="connsiteX8" fmla="*/ 2599525 w 2689709"/>
                <a:gd name="connsiteY8" fmla="*/ 2141730 h 2163711"/>
                <a:gd name="connsiteX9" fmla="*/ 2689709 w 2689709"/>
                <a:gd name="connsiteY9" fmla="*/ 2155495 h 2163711"/>
                <a:gd name="connsiteX10" fmla="*/ 2689709 w 2689709"/>
                <a:gd name="connsiteY10" fmla="*/ 2163710 h 2163711"/>
                <a:gd name="connsiteX11" fmla="*/ 1723329 w 2689709"/>
                <a:gd name="connsiteY11" fmla="*/ 2163710 h 2163711"/>
                <a:gd name="connsiteX12" fmla="*/ 1451555 w 2689709"/>
                <a:gd name="connsiteY12" fmla="*/ 2163710 h 2163711"/>
                <a:gd name="connsiteX13" fmla="*/ 1451550 w 2689709"/>
                <a:gd name="connsiteY13" fmla="*/ 2163711 h 2163711"/>
                <a:gd name="connsiteX14" fmla="*/ 154741 w 2689709"/>
                <a:gd name="connsiteY14" fmla="*/ 2163710 h 2163711"/>
                <a:gd name="connsiteX15" fmla="*/ 12160 w 2689709"/>
                <a:gd name="connsiteY15" fmla="*/ 2069201 h 2163711"/>
                <a:gd name="connsiteX16" fmla="*/ 0 w 2689709"/>
                <a:gd name="connsiteY16" fmla="*/ 2008970 h 2163711"/>
                <a:gd name="connsiteX17" fmla="*/ 12160 w 2689709"/>
                <a:gd name="connsiteY17" fmla="*/ 1948738 h 2163711"/>
                <a:gd name="connsiteX18" fmla="*/ 154741 w 2689709"/>
                <a:gd name="connsiteY18" fmla="*/ 1854229 h 2163711"/>
                <a:gd name="connsiteX19" fmla="*/ 1385286 w 2689709"/>
                <a:gd name="connsiteY19" fmla="*/ 1854229 h 2163711"/>
                <a:gd name="connsiteX20" fmla="*/ 1451551 w 2689709"/>
                <a:gd name="connsiteY20" fmla="*/ 1854229 h 2163711"/>
                <a:gd name="connsiteX21" fmla="*/ 1505007 w 2689709"/>
                <a:gd name="connsiteY21" fmla="*/ 1854229 h 2163711"/>
                <a:gd name="connsiteX22" fmla="*/ 1659747 w 2689709"/>
                <a:gd name="connsiteY22" fmla="*/ 1699488 h 2163711"/>
                <a:gd name="connsiteX23" fmla="*/ 1505007 w 2689709"/>
                <a:gd name="connsiteY23" fmla="*/ 1544748 h 2163711"/>
                <a:gd name="connsiteX24" fmla="*/ 1402487 w 2689709"/>
                <a:gd name="connsiteY24" fmla="*/ 1544748 h 2163711"/>
                <a:gd name="connsiteX25" fmla="*/ 1398093 w 2689709"/>
                <a:gd name="connsiteY25" fmla="*/ 1545635 h 2163711"/>
                <a:gd name="connsiteX26" fmla="*/ 485274 w 2689709"/>
                <a:gd name="connsiteY26" fmla="*/ 1545634 h 2163711"/>
                <a:gd name="connsiteX27" fmla="*/ 342693 w 2689709"/>
                <a:gd name="connsiteY27" fmla="*/ 1451125 h 2163711"/>
                <a:gd name="connsiteX28" fmla="*/ 330533 w 2689709"/>
                <a:gd name="connsiteY28" fmla="*/ 1390894 h 2163711"/>
                <a:gd name="connsiteX29" fmla="*/ 342693 w 2689709"/>
                <a:gd name="connsiteY29" fmla="*/ 1330662 h 2163711"/>
                <a:gd name="connsiteX30" fmla="*/ 485274 w 2689709"/>
                <a:gd name="connsiteY30" fmla="*/ 1236153 h 2163711"/>
                <a:gd name="connsiteX31" fmla="*/ 1385286 w 2689709"/>
                <a:gd name="connsiteY31" fmla="*/ 1236153 h 2163711"/>
                <a:gd name="connsiteX32" fmla="*/ 1398094 w 2689709"/>
                <a:gd name="connsiteY32" fmla="*/ 1236153 h 2163711"/>
                <a:gd name="connsiteX33" fmla="*/ 1437128 w 2689709"/>
                <a:gd name="connsiteY33" fmla="*/ 1236153 h 2163711"/>
                <a:gd name="connsiteX34" fmla="*/ 1591868 w 2689709"/>
                <a:gd name="connsiteY34" fmla="*/ 1081412 h 2163711"/>
                <a:gd name="connsiteX35" fmla="*/ 1437128 w 2689709"/>
                <a:gd name="connsiteY35" fmla="*/ 926671 h 2163711"/>
                <a:gd name="connsiteX36" fmla="*/ 1402492 w 2689709"/>
                <a:gd name="connsiteY36" fmla="*/ 926671 h 2163711"/>
                <a:gd name="connsiteX37" fmla="*/ 1398093 w 2689709"/>
                <a:gd name="connsiteY37" fmla="*/ 927559 h 2163711"/>
                <a:gd name="connsiteX38" fmla="*/ 672380 w 2689709"/>
                <a:gd name="connsiteY38" fmla="*/ 927558 h 2163711"/>
                <a:gd name="connsiteX39" fmla="*/ 529799 w 2689709"/>
                <a:gd name="connsiteY39" fmla="*/ 833049 h 2163711"/>
                <a:gd name="connsiteX40" fmla="*/ 517639 w 2689709"/>
                <a:gd name="connsiteY40" fmla="*/ 772818 h 2163711"/>
                <a:gd name="connsiteX41" fmla="*/ 529799 w 2689709"/>
                <a:gd name="connsiteY41" fmla="*/ 712586 h 2163711"/>
                <a:gd name="connsiteX42" fmla="*/ 672380 w 2689709"/>
                <a:gd name="connsiteY42" fmla="*/ 618077 h 2163711"/>
                <a:gd name="connsiteX43" fmla="*/ 1398094 w 2689709"/>
                <a:gd name="connsiteY43" fmla="*/ 618077 h 2163711"/>
                <a:gd name="connsiteX44" fmla="*/ 1402483 w 2689709"/>
                <a:gd name="connsiteY44" fmla="*/ 618963 h 2163711"/>
                <a:gd name="connsiteX45" fmla="*/ 1435763 w 2689709"/>
                <a:gd name="connsiteY45" fmla="*/ 618963 h 2163711"/>
                <a:gd name="connsiteX46" fmla="*/ 1590504 w 2689709"/>
                <a:gd name="connsiteY46" fmla="*/ 464222 h 2163711"/>
                <a:gd name="connsiteX47" fmla="*/ 1495996 w 2689709"/>
                <a:gd name="connsiteY47" fmla="*/ 321641 h 2163711"/>
                <a:gd name="connsiteX48" fmla="*/ 1435768 w 2689709"/>
                <a:gd name="connsiteY48" fmla="*/ 309482 h 2163711"/>
                <a:gd name="connsiteX49" fmla="*/ 905236 w 2689709"/>
                <a:gd name="connsiteY49" fmla="*/ 309481 h 2163711"/>
                <a:gd name="connsiteX50" fmla="*/ 762656 w 2689709"/>
                <a:gd name="connsiteY50" fmla="*/ 214972 h 2163711"/>
                <a:gd name="connsiteX51" fmla="*/ 750495 w 2689709"/>
                <a:gd name="connsiteY51" fmla="*/ 154741 h 2163711"/>
                <a:gd name="connsiteX52" fmla="*/ 762656 w 2689709"/>
                <a:gd name="connsiteY52" fmla="*/ 94509 h 2163711"/>
                <a:gd name="connsiteX53" fmla="*/ 905236 w 2689709"/>
                <a:gd name="connsiteY53" fmla="*/ 0 h 216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689709" h="2163711">
                  <a:moveTo>
                    <a:pt x="905236" y="0"/>
                  </a:moveTo>
                  <a:lnTo>
                    <a:pt x="1385286" y="0"/>
                  </a:lnTo>
                  <a:lnTo>
                    <a:pt x="1472505" y="0"/>
                  </a:lnTo>
                  <a:lnTo>
                    <a:pt x="1723329" y="0"/>
                  </a:lnTo>
                  <a:lnTo>
                    <a:pt x="2689709" y="0"/>
                  </a:lnTo>
                  <a:lnTo>
                    <a:pt x="2689709" y="8214"/>
                  </a:lnTo>
                  <a:lnTo>
                    <a:pt x="2599525" y="21979"/>
                  </a:lnTo>
                  <a:cubicBezTo>
                    <a:pt x="2106541" y="122857"/>
                    <a:pt x="1735700" y="559049"/>
                    <a:pt x="1735700" y="1081855"/>
                  </a:cubicBezTo>
                  <a:cubicBezTo>
                    <a:pt x="1735700" y="1604660"/>
                    <a:pt x="2106541" y="2040852"/>
                    <a:pt x="2599525" y="2141730"/>
                  </a:cubicBezTo>
                  <a:lnTo>
                    <a:pt x="2689709" y="2155495"/>
                  </a:lnTo>
                  <a:lnTo>
                    <a:pt x="2689709" y="2163710"/>
                  </a:lnTo>
                  <a:lnTo>
                    <a:pt x="1723329" y="2163710"/>
                  </a:lnTo>
                  <a:lnTo>
                    <a:pt x="1451555" y="2163710"/>
                  </a:lnTo>
                  <a:lnTo>
                    <a:pt x="1451550" y="2163711"/>
                  </a:lnTo>
                  <a:lnTo>
                    <a:pt x="154741" y="2163710"/>
                  </a:lnTo>
                  <a:cubicBezTo>
                    <a:pt x="90645" y="2163710"/>
                    <a:pt x="35651" y="2124740"/>
                    <a:pt x="12160" y="2069201"/>
                  </a:cubicBezTo>
                  <a:lnTo>
                    <a:pt x="0" y="2008970"/>
                  </a:lnTo>
                  <a:lnTo>
                    <a:pt x="12160" y="1948738"/>
                  </a:lnTo>
                  <a:cubicBezTo>
                    <a:pt x="35651" y="1893199"/>
                    <a:pt x="90645" y="1854229"/>
                    <a:pt x="154741" y="1854229"/>
                  </a:cubicBezTo>
                  <a:lnTo>
                    <a:pt x="1385286" y="1854229"/>
                  </a:lnTo>
                  <a:lnTo>
                    <a:pt x="1451551" y="1854229"/>
                  </a:lnTo>
                  <a:lnTo>
                    <a:pt x="1505007" y="1854229"/>
                  </a:lnTo>
                  <a:cubicBezTo>
                    <a:pt x="1590468" y="1854229"/>
                    <a:pt x="1659747" y="1784950"/>
                    <a:pt x="1659747" y="1699488"/>
                  </a:cubicBezTo>
                  <a:cubicBezTo>
                    <a:pt x="1659747" y="1614027"/>
                    <a:pt x="1590468" y="1544748"/>
                    <a:pt x="1505007" y="1544748"/>
                  </a:cubicBezTo>
                  <a:lnTo>
                    <a:pt x="1402487" y="1544748"/>
                  </a:lnTo>
                  <a:lnTo>
                    <a:pt x="1398093" y="1545635"/>
                  </a:lnTo>
                  <a:lnTo>
                    <a:pt x="485274" y="1545634"/>
                  </a:lnTo>
                  <a:cubicBezTo>
                    <a:pt x="421178" y="1545634"/>
                    <a:pt x="366184" y="1506664"/>
                    <a:pt x="342693" y="1451125"/>
                  </a:cubicBezTo>
                  <a:lnTo>
                    <a:pt x="330533" y="1390894"/>
                  </a:lnTo>
                  <a:lnTo>
                    <a:pt x="342693" y="1330662"/>
                  </a:lnTo>
                  <a:cubicBezTo>
                    <a:pt x="366184" y="1275123"/>
                    <a:pt x="421178" y="1236153"/>
                    <a:pt x="485274" y="1236153"/>
                  </a:cubicBezTo>
                  <a:lnTo>
                    <a:pt x="1385286" y="1236153"/>
                  </a:lnTo>
                  <a:lnTo>
                    <a:pt x="1398094" y="1236153"/>
                  </a:lnTo>
                  <a:lnTo>
                    <a:pt x="1437128" y="1236153"/>
                  </a:lnTo>
                  <a:cubicBezTo>
                    <a:pt x="1522589" y="1236153"/>
                    <a:pt x="1591868" y="1166873"/>
                    <a:pt x="1591868" y="1081412"/>
                  </a:cubicBezTo>
                  <a:cubicBezTo>
                    <a:pt x="1591868" y="995951"/>
                    <a:pt x="1522589" y="926671"/>
                    <a:pt x="1437128" y="926671"/>
                  </a:cubicBezTo>
                  <a:lnTo>
                    <a:pt x="1402492" y="926671"/>
                  </a:lnTo>
                  <a:lnTo>
                    <a:pt x="1398093" y="927559"/>
                  </a:lnTo>
                  <a:lnTo>
                    <a:pt x="672380" y="927558"/>
                  </a:lnTo>
                  <a:cubicBezTo>
                    <a:pt x="608284" y="927558"/>
                    <a:pt x="553290" y="888588"/>
                    <a:pt x="529799" y="833049"/>
                  </a:cubicBezTo>
                  <a:lnTo>
                    <a:pt x="517639" y="772818"/>
                  </a:lnTo>
                  <a:lnTo>
                    <a:pt x="529799" y="712586"/>
                  </a:lnTo>
                  <a:cubicBezTo>
                    <a:pt x="553290" y="657047"/>
                    <a:pt x="608284" y="618077"/>
                    <a:pt x="672380" y="618077"/>
                  </a:cubicBezTo>
                  <a:lnTo>
                    <a:pt x="1398094" y="618077"/>
                  </a:lnTo>
                  <a:lnTo>
                    <a:pt x="1402483" y="618963"/>
                  </a:lnTo>
                  <a:lnTo>
                    <a:pt x="1435763" y="618963"/>
                  </a:lnTo>
                  <a:cubicBezTo>
                    <a:pt x="1521225" y="618963"/>
                    <a:pt x="1590504" y="549683"/>
                    <a:pt x="1590504" y="464222"/>
                  </a:cubicBezTo>
                  <a:cubicBezTo>
                    <a:pt x="1590504" y="400126"/>
                    <a:pt x="1551535" y="345132"/>
                    <a:pt x="1495996" y="321641"/>
                  </a:cubicBezTo>
                  <a:lnTo>
                    <a:pt x="1435768" y="309482"/>
                  </a:lnTo>
                  <a:lnTo>
                    <a:pt x="905236" y="309481"/>
                  </a:lnTo>
                  <a:cubicBezTo>
                    <a:pt x="841141" y="309481"/>
                    <a:pt x="786147" y="270511"/>
                    <a:pt x="762656" y="214972"/>
                  </a:cubicBezTo>
                  <a:lnTo>
                    <a:pt x="750495" y="154741"/>
                  </a:lnTo>
                  <a:lnTo>
                    <a:pt x="762656" y="94509"/>
                  </a:lnTo>
                  <a:cubicBezTo>
                    <a:pt x="786147" y="38970"/>
                    <a:pt x="841141" y="0"/>
                    <a:pt x="905236" y="0"/>
                  </a:cubicBezTo>
                  <a:close/>
                </a:path>
              </a:pathLst>
            </a:custGeom>
            <a:solidFill>
              <a:srgbClr val="D6DB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" name="RelativeShape1">
              <a:extLst>
                <a:ext uri="{FF2B5EF4-FFF2-40B4-BE49-F238E27FC236}">
                  <a16:creationId xmlns:a16="http://schemas.microsoft.com/office/drawing/2014/main" id="{6916D35F-4062-4CE6-9A78-7D981B00D0CA}"/>
                </a:ext>
              </a:extLst>
            </p:cNvPr>
            <p:cNvSpPr/>
            <p:nvPr/>
          </p:nvSpPr>
          <p:spPr>
            <a:xfrm>
              <a:off x="2911366" y="2769473"/>
              <a:ext cx="3224295" cy="309481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7" name="ValueShape1">
              <a:extLst>
                <a:ext uri="{FF2B5EF4-FFF2-40B4-BE49-F238E27FC236}">
                  <a16:creationId xmlns:a16="http://schemas.microsoft.com/office/drawing/2014/main" id="{51FA7F5F-48EF-45B9-A406-200889A9822E}"/>
                </a:ext>
              </a:extLst>
            </p:cNvPr>
            <p:cNvSpPr/>
            <p:nvPr/>
          </p:nvSpPr>
          <p:spPr>
            <a:xfrm>
              <a:off x="4297813" y="2769473"/>
              <a:ext cx="1837848" cy="309481"/>
            </a:xfrm>
            <a:prstGeom prst="roundRect">
              <a:avLst>
                <a:gd name="adj" fmla="val 50000"/>
              </a:avLst>
            </a:prstGeom>
            <a:solidFill>
              <a:srgbClr val="5066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8" name="RelativeShape2">
              <a:extLst>
                <a:ext uri="{FF2B5EF4-FFF2-40B4-BE49-F238E27FC236}">
                  <a16:creationId xmlns:a16="http://schemas.microsoft.com/office/drawing/2014/main" id="{F85BD2F2-D8B5-4ED6-9FFA-2ECE970F5A5A}"/>
                </a:ext>
              </a:extLst>
            </p:cNvPr>
            <p:cNvSpPr/>
            <p:nvPr/>
          </p:nvSpPr>
          <p:spPr>
            <a:xfrm>
              <a:off x="2680682" y="3387549"/>
              <a:ext cx="3224295" cy="309481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9" name="ValueShape2">
              <a:extLst>
                <a:ext uri="{FF2B5EF4-FFF2-40B4-BE49-F238E27FC236}">
                  <a16:creationId xmlns:a16="http://schemas.microsoft.com/office/drawing/2014/main" id="{E31DA64D-BF1F-4B11-89DF-260ECDF5BBCE}"/>
                </a:ext>
              </a:extLst>
            </p:cNvPr>
            <p:cNvSpPr/>
            <p:nvPr/>
          </p:nvSpPr>
          <p:spPr>
            <a:xfrm>
              <a:off x="3873671" y="3387549"/>
              <a:ext cx="2031306" cy="309481"/>
            </a:xfrm>
            <a:prstGeom prst="roundRect">
              <a:avLst>
                <a:gd name="adj" fmla="val 50000"/>
              </a:avLst>
            </a:prstGeom>
            <a:solidFill>
              <a:srgbClr val="D6DB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0" name="RelativeShape3">
              <a:extLst>
                <a:ext uri="{FF2B5EF4-FFF2-40B4-BE49-F238E27FC236}">
                  <a16:creationId xmlns:a16="http://schemas.microsoft.com/office/drawing/2014/main" id="{89E30192-09CF-4E12-A4AB-09D8953D9FAF}"/>
                </a:ext>
              </a:extLst>
            </p:cNvPr>
            <p:cNvSpPr/>
            <p:nvPr/>
          </p:nvSpPr>
          <p:spPr>
            <a:xfrm>
              <a:off x="2467653" y="4005625"/>
              <a:ext cx="3224295" cy="309481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1" name="ValueShape3">
              <a:extLst>
                <a:ext uri="{FF2B5EF4-FFF2-40B4-BE49-F238E27FC236}">
                  <a16:creationId xmlns:a16="http://schemas.microsoft.com/office/drawing/2014/main" id="{9DB83EBA-782E-463A-A719-59694A89CC56}"/>
                </a:ext>
              </a:extLst>
            </p:cNvPr>
            <p:cNvSpPr/>
            <p:nvPr/>
          </p:nvSpPr>
          <p:spPr>
            <a:xfrm>
              <a:off x="3499427" y="4005625"/>
              <a:ext cx="2192521" cy="309481"/>
            </a:xfrm>
            <a:prstGeom prst="roundRect">
              <a:avLst>
                <a:gd name="adj" fmla="val 50000"/>
              </a:avLst>
            </a:prstGeom>
            <a:solidFill>
              <a:srgbClr val="5066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2" name="RelativeShape4">
              <a:extLst>
                <a:ext uri="{FF2B5EF4-FFF2-40B4-BE49-F238E27FC236}">
                  <a16:creationId xmlns:a16="http://schemas.microsoft.com/office/drawing/2014/main" id="{E014405B-6660-4C47-9451-36C3FD9E2CA7}"/>
                </a:ext>
              </a:extLst>
            </p:cNvPr>
            <p:cNvSpPr/>
            <p:nvPr/>
          </p:nvSpPr>
          <p:spPr>
            <a:xfrm>
              <a:off x="2137699" y="4623701"/>
              <a:ext cx="3224295" cy="309481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3" name="ValueShape4">
              <a:extLst>
                <a:ext uri="{FF2B5EF4-FFF2-40B4-BE49-F238E27FC236}">
                  <a16:creationId xmlns:a16="http://schemas.microsoft.com/office/drawing/2014/main" id="{90B2D765-0F91-4452-B596-1181CE3D26D4}"/>
                </a:ext>
              </a:extLst>
            </p:cNvPr>
            <p:cNvSpPr/>
            <p:nvPr/>
          </p:nvSpPr>
          <p:spPr>
            <a:xfrm>
              <a:off x="2782558" y="4623701"/>
              <a:ext cx="2579436" cy="309481"/>
            </a:xfrm>
            <a:prstGeom prst="roundRect">
              <a:avLst>
                <a:gd name="adj" fmla="val 50000"/>
              </a:avLst>
            </a:prstGeom>
            <a:solidFill>
              <a:srgbClr val="D6DB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4" name="ValueText1">
              <a:extLst>
                <a:ext uri="{FF2B5EF4-FFF2-40B4-BE49-F238E27FC236}">
                  <a16:creationId xmlns:a16="http://schemas.microsoft.com/office/drawing/2014/main" id="{D24E3356-B0AD-4201-AB30-A85A9367F286}"/>
                </a:ext>
              </a:extLst>
            </p:cNvPr>
            <p:cNvSpPr txBox="1"/>
            <p:nvPr/>
          </p:nvSpPr>
          <p:spPr>
            <a:xfrm>
              <a:off x="3712059" y="2737880"/>
              <a:ext cx="488128" cy="37266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tIns="90000" bIns="90000" anchor="ctr" anchorCtr="0">
              <a:prstTxWarp prst="textPlain">
                <a:avLst/>
              </a:prstTxWarp>
              <a:noAutofit/>
            </a:bodyPr>
            <a:lstStyle/>
            <a:p>
              <a:pPr algn="r"/>
              <a:endParaRPr lang="en-US" sz="800" dirty="0">
                <a:solidFill>
                  <a:srgbClr val="5066E9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5" name="ValueText2">
              <a:extLst>
                <a:ext uri="{FF2B5EF4-FFF2-40B4-BE49-F238E27FC236}">
                  <a16:creationId xmlns:a16="http://schemas.microsoft.com/office/drawing/2014/main" id="{7FD83817-9006-4EDA-AC2C-1084EBE257BF}"/>
                </a:ext>
              </a:extLst>
            </p:cNvPr>
            <p:cNvSpPr txBox="1"/>
            <p:nvPr/>
          </p:nvSpPr>
          <p:spPr>
            <a:xfrm>
              <a:off x="3287917" y="3355956"/>
              <a:ext cx="488128" cy="37266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tIns="90000" bIns="90000" anchor="ctr" anchorCtr="0">
              <a:prstTxWarp prst="textPlain">
                <a:avLst/>
              </a:prstTxWarp>
              <a:noAutofit/>
            </a:bodyPr>
            <a:lstStyle/>
            <a:p>
              <a:pPr algn="r"/>
              <a:endParaRPr lang="en-US" sz="800" dirty="0">
                <a:solidFill>
                  <a:srgbClr val="D6DBFA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6" name="ValueText3">
              <a:extLst>
                <a:ext uri="{FF2B5EF4-FFF2-40B4-BE49-F238E27FC236}">
                  <a16:creationId xmlns:a16="http://schemas.microsoft.com/office/drawing/2014/main" id="{69DB3CE3-35E3-42F4-8EF7-24A0A06B88F4}"/>
                </a:ext>
              </a:extLst>
            </p:cNvPr>
            <p:cNvSpPr txBox="1"/>
            <p:nvPr/>
          </p:nvSpPr>
          <p:spPr>
            <a:xfrm>
              <a:off x="2913673" y="3974032"/>
              <a:ext cx="488128" cy="37266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tIns="90000" bIns="90000" anchor="ctr" anchorCtr="0">
              <a:prstTxWarp prst="textPlain">
                <a:avLst/>
              </a:prstTxWarp>
              <a:noAutofit/>
            </a:bodyPr>
            <a:lstStyle/>
            <a:p>
              <a:pPr algn="r"/>
              <a:endParaRPr lang="en-US" sz="800" dirty="0">
                <a:solidFill>
                  <a:srgbClr val="5066E9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7" name="ValueText4">
              <a:extLst>
                <a:ext uri="{FF2B5EF4-FFF2-40B4-BE49-F238E27FC236}">
                  <a16:creationId xmlns:a16="http://schemas.microsoft.com/office/drawing/2014/main" id="{962F5ABE-950A-4468-B09E-4C5E506EC007}"/>
                </a:ext>
              </a:extLst>
            </p:cNvPr>
            <p:cNvSpPr txBox="1"/>
            <p:nvPr/>
          </p:nvSpPr>
          <p:spPr>
            <a:xfrm>
              <a:off x="2196804" y="4592108"/>
              <a:ext cx="488128" cy="37266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tIns="90000" bIns="90000" anchor="ctr" anchorCtr="0">
              <a:prstTxWarp prst="textPlain">
                <a:avLst/>
              </a:prstTxWarp>
              <a:noAutofit/>
            </a:bodyPr>
            <a:lstStyle/>
            <a:p>
              <a:pPr algn="r"/>
              <a:endParaRPr lang="en-US" sz="800" dirty="0">
                <a:solidFill>
                  <a:srgbClr val="D6DBFA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8" name="CustomText">
              <a:extLst>
                <a:ext uri="{FF2B5EF4-FFF2-40B4-BE49-F238E27FC236}">
                  <a16:creationId xmlns:a16="http://schemas.microsoft.com/office/drawing/2014/main" id="{7F2A49C2-F0C9-4AF2-AC2E-5082700F7605}"/>
                </a:ext>
              </a:extLst>
            </p:cNvPr>
            <p:cNvSpPr/>
            <p:nvPr/>
          </p:nvSpPr>
          <p:spPr>
            <a:xfrm>
              <a:off x="5823230" y="1893227"/>
              <a:ext cx="2447107" cy="496437"/>
            </a:xfrm>
            <a:prstGeom prst="rect">
              <a:avLst/>
            </a:prstGeom>
            <a:noFill/>
          </p:spPr>
          <p:txBody>
            <a:bodyPr wrap="square" lIns="90000" tIns="46800" rIns="90000" bIns="46800" anchor="b">
              <a:normAutofit/>
            </a:bodyPr>
            <a:lstStyle/>
            <a:p>
              <a:pPr marL="0" marR="0" lvl="0" indent="0" algn="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/>
            </a:p>
          </p:txBody>
        </p:sp>
        <p:sp>
          <p:nvSpPr>
            <p:cNvPr id="19" name="CustomText">
              <a:extLst>
                <a:ext uri="{FF2B5EF4-FFF2-40B4-BE49-F238E27FC236}">
                  <a16:creationId xmlns:a16="http://schemas.microsoft.com/office/drawing/2014/main" id="{60CCC0EA-9DCE-47EE-914D-AE1903E5E1C5}"/>
                </a:ext>
              </a:extLst>
            </p:cNvPr>
            <p:cNvSpPr/>
            <p:nvPr/>
          </p:nvSpPr>
          <p:spPr>
            <a:xfrm>
              <a:off x="5823230" y="2322951"/>
              <a:ext cx="2447108" cy="327154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 fontScale="92500" lnSpcReduction="10000"/>
            </a:bodyPr>
            <a:lstStyle/>
            <a:p>
              <a:pPr marL="0" marR="0" lvl="0" indent="0" algn="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/>
            </a:p>
          </p:txBody>
        </p:sp>
      </p:grpSp>
      <p:sp>
        <p:nvSpPr>
          <p:cNvPr id="22" name="Text Box 7">
            <a:extLst>
              <a:ext uri="{FF2B5EF4-FFF2-40B4-BE49-F238E27FC236}">
                <a16:creationId xmlns:a16="http://schemas.microsoft.com/office/drawing/2014/main" id="{80F8201B-62B6-4BB0-87D2-AEB642480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0208" y="5236739"/>
            <a:ext cx="8509794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60960" tIns="30480" rIns="60960" bIns="30480" anchor="ctr">
            <a:spAutoFit/>
          </a:bodyPr>
          <a:lstStyle/>
          <a:p>
            <a:pPr algn="ctr" defTabSz="1450940"/>
            <a:endParaRPr lang="en-US" sz="1600" dirty="0">
              <a:latin typeface="字魂105号-简雅黑" panose="00000500000000000000" pitchFamily="2" charset="-122"/>
              <a:ea typeface="字魂105号-简雅黑" panose="00000500000000000000" pitchFamily="2" charset="-122"/>
              <a:cs typeface="Open Sans Semibold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4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760384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  <p:bldP spid="2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2591176" y="3546001"/>
            <a:ext cx="5839070" cy="558799"/>
          </a:xfrm>
        </p:spPr>
        <p:txBody>
          <a:bodyPr/>
          <a:lstStyle/>
          <a:p>
            <a:endParaRPr/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2591176" y="1526157"/>
            <a:ext cx="6710360" cy="1723573"/>
          </a:xfrm>
        </p:spPr>
        <p:txBody>
          <a:bodyPr/>
          <a:lstStyle/>
          <a:p>
            <a:pPr>
              <a:lnSpc>
                <a:spcPct val="110000"/>
              </a:lnSpc>
            </a:pPr>
            <a:endParaRPr lang="zh-CN" altLang="en-US" sz="6000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altLang="zh-CN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altLang="en-US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4437695"/>
      </p:ext>
    </p:extLst>
  </p:cSld>
  <p:clrMapOvr>
    <a:masterClrMapping/>
  </p:clrMapOvr>
  <p:transition spd="slow" advTm="3000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组合 42">
            <a:extLst>
              <a:ext uri="{FF2B5EF4-FFF2-40B4-BE49-F238E27FC236}">
                <a16:creationId xmlns:a16="http://schemas.microsoft.com/office/drawing/2014/main" id="{B2CA6F14-2209-45B7-8499-DC1C591F5424}"/>
              </a:ext>
            </a:extLst>
          </p:cNvPr>
          <p:cNvGrpSpPr/>
          <p:nvPr/>
        </p:nvGrpSpPr>
        <p:grpSpPr>
          <a:xfrm>
            <a:off x="-3175" y="-3175"/>
            <a:ext cx="12198350" cy="6864350"/>
            <a:chOff x="-3175" y="-3175"/>
            <a:chExt cx="12198350" cy="6864350"/>
          </a:xfrm>
        </p:grpSpPr>
        <p:sp>
          <p:nvSpPr>
            <p:cNvPr id="44" name="任意多边形: 形状 3">
              <a:extLst>
                <a:ext uri="{FF2B5EF4-FFF2-40B4-BE49-F238E27FC236}">
                  <a16:creationId xmlns:a16="http://schemas.microsoft.com/office/drawing/2014/main" id="{49BF04D6-3F3C-4A42-A10A-E229A3712651}"/>
                </a:ext>
              </a:extLst>
            </p:cNvPr>
            <p:cNvSpPr/>
            <p:nvPr/>
          </p:nvSpPr>
          <p:spPr>
            <a:xfrm>
              <a:off x="9324975" y="587375"/>
              <a:ext cx="2647950" cy="1809750"/>
            </a:xfrm>
            <a:custGeom>
              <a:avLst/>
              <a:gdLst>
                <a:gd name="connsiteX0" fmla="*/ 2644775 w 2647950"/>
                <a:gd name="connsiteY0" fmla="*/ 1806575 h 1809750"/>
                <a:gd name="connsiteX1" fmla="*/ 701675 w 2647950"/>
                <a:gd name="connsiteY1" fmla="*/ 1666875 h 1809750"/>
                <a:gd name="connsiteX2" fmla="*/ 3175 w 2647950"/>
                <a:gd name="connsiteY2" fmla="*/ 3175 h 180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47950" h="1809750">
                  <a:moveTo>
                    <a:pt x="2644775" y="1806575"/>
                  </a:moveTo>
                  <a:lnTo>
                    <a:pt x="701675" y="1666875"/>
                  </a:lnTo>
                  <a:lnTo>
                    <a:pt x="3175" y="3175"/>
                  </a:lnTo>
                  <a:close/>
                </a:path>
              </a:pathLst>
            </a:custGeom>
            <a:solidFill>
              <a:srgbClr val="5066E9">
                <a:alpha val="80000"/>
              </a:srgb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5" name="任意多边形: 形状 4">
              <a:extLst>
                <a:ext uri="{FF2B5EF4-FFF2-40B4-BE49-F238E27FC236}">
                  <a16:creationId xmlns:a16="http://schemas.microsoft.com/office/drawing/2014/main" id="{4EA2DAAF-214E-44A8-A157-19C4B654B7FA}"/>
                </a:ext>
              </a:extLst>
            </p:cNvPr>
            <p:cNvSpPr/>
            <p:nvPr/>
          </p:nvSpPr>
          <p:spPr>
            <a:xfrm>
              <a:off x="9686925" y="4530725"/>
              <a:ext cx="2082800" cy="2108200"/>
            </a:xfrm>
            <a:custGeom>
              <a:avLst/>
              <a:gdLst>
                <a:gd name="connsiteX0" fmla="*/ 2079625 w 2082800"/>
                <a:gd name="connsiteY0" fmla="*/ 123825 h 2108200"/>
                <a:gd name="connsiteX1" fmla="*/ 885825 w 2082800"/>
                <a:gd name="connsiteY1" fmla="*/ 2105025 h 2108200"/>
                <a:gd name="connsiteX2" fmla="*/ 3175 w 2082800"/>
                <a:gd name="connsiteY2" fmla="*/ 3175 h 210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2800" h="2108200">
                  <a:moveTo>
                    <a:pt x="2079625" y="123825"/>
                  </a:moveTo>
                  <a:lnTo>
                    <a:pt x="885825" y="2105025"/>
                  </a:lnTo>
                  <a:lnTo>
                    <a:pt x="3175" y="3175"/>
                  </a:lnTo>
                  <a:close/>
                </a:path>
              </a:pathLst>
            </a:custGeom>
            <a:solidFill>
              <a:srgbClr val="5066E9">
                <a:alpha val="80000"/>
              </a:srgb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6" name="任意多边形: 形状 5">
              <a:extLst>
                <a:ext uri="{FF2B5EF4-FFF2-40B4-BE49-F238E27FC236}">
                  <a16:creationId xmlns:a16="http://schemas.microsoft.com/office/drawing/2014/main" id="{D5D23596-4750-4177-9961-BF2824F9D2B8}"/>
                </a:ext>
              </a:extLst>
            </p:cNvPr>
            <p:cNvSpPr/>
            <p:nvPr/>
          </p:nvSpPr>
          <p:spPr>
            <a:xfrm>
              <a:off x="9197975" y="4321175"/>
              <a:ext cx="2997200" cy="2540000"/>
            </a:xfrm>
            <a:custGeom>
              <a:avLst/>
              <a:gdLst>
                <a:gd name="connsiteX0" fmla="*/ 2994025 w 2997200"/>
                <a:gd name="connsiteY0" fmla="*/ 2536825 h 2540000"/>
                <a:gd name="connsiteX1" fmla="*/ 3175 w 2997200"/>
                <a:gd name="connsiteY1" fmla="*/ 2536825 h 2540000"/>
                <a:gd name="connsiteX2" fmla="*/ 2994025 w 2997200"/>
                <a:gd name="connsiteY2" fmla="*/ 3175 h 25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7200" h="2540000">
                  <a:moveTo>
                    <a:pt x="2994025" y="2536825"/>
                  </a:moveTo>
                  <a:lnTo>
                    <a:pt x="3175" y="2536825"/>
                  </a:lnTo>
                  <a:lnTo>
                    <a:pt x="2994025" y="3175"/>
                  </a:lnTo>
                  <a:close/>
                </a:path>
              </a:pathLst>
            </a:custGeom>
            <a:solidFill>
              <a:srgbClr val="7E8AF1">
                <a:alpha val="80000"/>
              </a:srgb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7" name="任意多边形: 形状 6">
              <a:extLst>
                <a:ext uri="{FF2B5EF4-FFF2-40B4-BE49-F238E27FC236}">
                  <a16:creationId xmlns:a16="http://schemas.microsoft.com/office/drawing/2014/main" id="{A190F1BC-3AD8-499F-A8D4-5D79734D1C93}"/>
                </a:ext>
              </a:extLst>
            </p:cNvPr>
            <p:cNvSpPr/>
            <p:nvPr/>
          </p:nvSpPr>
          <p:spPr>
            <a:xfrm>
              <a:off x="-3175" y="407670"/>
              <a:ext cx="1955800" cy="1987550"/>
            </a:xfrm>
            <a:custGeom>
              <a:avLst/>
              <a:gdLst>
                <a:gd name="connsiteX0" fmla="*/ 3175 w 1955800"/>
                <a:gd name="connsiteY0" fmla="*/ 1985645 h 1987550"/>
                <a:gd name="connsiteX1" fmla="*/ 1952625 w 1955800"/>
                <a:gd name="connsiteY1" fmla="*/ 1236980 h 1987550"/>
                <a:gd name="connsiteX2" fmla="*/ 1115695 w 1955800"/>
                <a:gd name="connsiteY2" fmla="*/ 3175 h 1987550"/>
                <a:gd name="connsiteX3" fmla="*/ 3175 w 1955800"/>
                <a:gd name="connsiteY3" fmla="*/ 657860 h 198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55800" h="1987550">
                  <a:moveTo>
                    <a:pt x="3175" y="1985645"/>
                  </a:moveTo>
                  <a:lnTo>
                    <a:pt x="1952625" y="1236980"/>
                  </a:lnTo>
                  <a:lnTo>
                    <a:pt x="1115695" y="3175"/>
                  </a:lnTo>
                  <a:lnTo>
                    <a:pt x="3175" y="657860"/>
                  </a:lnTo>
                  <a:close/>
                </a:path>
              </a:pathLst>
            </a:custGeom>
            <a:solidFill>
              <a:srgbClr val="5066E9">
                <a:lumMod val="60000"/>
                <a:lumOff val="40000"/>
                <a:alpha val="39000"/>
              </a:srgb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8" name="任意多边形: 形状 7">
              <a:extLst>
                <a:ext uri="{FF2B5EF4-FFF2-40B4-BE49-F238E27FC236}">
                  <a16:creationId xmlns:a16="http://schemas.microsoft.com/office/drawing/2014/main" id="{839C3EC3-5FF8-4C77-AD8A-BE239F5A1E7C}"/>
                </a:ext>
              </a:extLst>
            </p:cNvPr>
            <p:cNvSpPr/>
            <p:nvPr/>
          </p:nvSpPr>
          <p:spPr>
            <a:xfrm>
              <a:off x="-3175" y="-3175"/>
              <a:ext cx="1816100" cy="1066800"/>
            </a:xfrm>
            <a:custGeom>
              <a:avLst/>
              <a:gdLst>
                <a:gd name="connsiteX0" fmla="*/ 836930 w 1816100"/>
                <a:gd name="connsiteY0" fmla="*/ 3175 h 1066800"/>
                <a:gd name="connsiteX1" fmla="*/ 99060 w 1816100"/>
                <a:gd name="connsiteY1" fmla="*/ 3175 h 1066800"/>
                <a:gd name="connsiteX2" fmla="*/ 3175 w 1816100"/>
                <a:gd name="connsiteY2" fmla="*/ 3175 h 1066800"/>
                <a:gd name="connsiteX3" fmla="*/ 3175 w 1816100"/>
                <a:gd name="connsiteY3" fmla="*/ 546735 h 1066800"/>
                <a:gd name="connsiteX4" fmla="*/ 3175 w 1816100"/>
                <a:gd name="connsiteY4" fmla="*/ 1068705 h 1066800"/>
                <a:gd name="connsiteX5" fmla="*/ 1115695 w 1816100"/>
                <a:gd name="connsiteY5" fmla="*/ 414020 h 1066800"/>
                <a:gd name="connsiteX6" fmla="*/ 1812925 w 1816100"/>
                <a:gd name="connsiteY6" fmla="*/ 3175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6100" h="1066800">
                  <a:moveTo>
                    <a:pt x="836930" y="3175"/>
                  </a:moveTo>
                  <a:lnTo>
                    <a:pt x="99060" y="3175"/>
                  </a:lnTo>
                  <a:lnTo>
                    <a:pt x="3175" y="3175"/>
                  </a:lnTo>
                  <a:lnTo>
                    <a:pt x="3175" y="546735"/>
                  </a:lnTo>
                  <a:lnTo>
                    <a:pt x="3175" y="1068705"/>
                  </a:lnTo>
                  <a:lnTo>
                    <a:pt x="1115695" y="414020"/>
                  </a:lnTo>
                  <a:lnTo>
                    <a:pt x="1812925" y="3175"/>
                  </a:lnTo>
                  <a:close/>
                </a:path>
              </a:pathLst>
            </a:custGeom>
            <a:solidFill>
              <a:srgbClr val="5066E9"/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9" name="任意多边形: 形状 8">
              <a:extLst>
                <a:ext uri="{FF2B5EF4-FFF2-40B4-BE49-F238E27FC236}">
                  <a16:creationId xmlns:a16="http://schemas.microsoft.com/office/drawing/2014/main" id="{BA845B90-6458-45B8-962A-563805391A02}"/>
                </a:ext>
              </a:extLst>
            </p:cNvPr>
            <p:cNvSpPr/>
            <p:nvPr/>
          </p:nvSpPr>
          <p:spPr>
            <a:xfrm>
              <a:off x="7755890" y="4530725"/>
              <a:ext cx="1911350" cy="2330450"/>
            </a:xfrm>
            <a:custGeom>
              <a:avLst/>
              <a:gdLst>
                <a:gd name="connsiteX0" fmla="*/ 328295 w 1911350"/>
                <a:gd name="connsiteY0" fmla="*/ 2327275 h 2330450"/>
                <a:gd name="connsiteX1" fmla="*/ 1910715 w 1911350"/>
                <a:gd name="connsiteY1" fmla="*/ 2327275 h 2330450"/>
                <a:gd name="connsiteX2" fmla="*/ 334010 w 1911350"/>
                <a:gd name="connsiteY2" fmla="*/ 3175 h 2330450"/>
                <a:gd name="connsiteX3" fmla="*/ 3175 w 1911350"/>
                <a:gd name="connsiteY3" fmla="*/ 1880870 h 2330450"/>
                <a:gd name="connsiteX4" fmla="*/ 797560 w 1911350"/>
                <a:gd name="connsiteY4" fmla="*/ 1927225 h 233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350" h="2330450">
                  <a:moveTo>
                    <a:pt x="328295" y="2327275"/>
                  </a:moveTo>
                  <a:lnTo>
                    <a:pt x="1910715" y="2327275"/>
                  </a:lnTo>
                  <a:lnTo>
                    <a:pt x="334010" y="3175"/>
                  </a:lnTo>
                  <a:lnTo>
                    <a:pt x="3175" y="1880870"/>
                  </a:lnTo>
                  <a:lnTo>
                    <a:pt x="797560" y="1927225"/>
                  </a:lnTo>
                  <a:close/>
                </a:path>
              </a:pathLst>
            </a:custGeom>
            <a:solidFill>
              <a:srgbClr val="5066E9">
                <a:lumMod val="60000"/>
                <a:lumOff val="40000"/>
                <a:alpha val="39000"/>
              </a:srgb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0" name="任意多边形: 形状 9">
              <a:extLst>
                <a:ext uri="{FF2B5EF4-FFF2-40B4-BE49-F238E27FC236}">
                  <a16:creationId xmlns:a16="http://schemas.microsoft.com/office/drawing/2014/main" id="{EF11D1CA-F377-486C-B72F-99D2E9F13E48}"/>
                </a:ext>
              </a:extLst>
            </p:cNvPr>
            <p:cNvSpPr/>
            <p:nvPr/>
          </p:nvSpPr>
          <p:spPr>
            <a:xfrm>
              <a:off x="6412230" y="6334125"/>
              <a:ext cx="2139950" cy="527050"/>
            </a:xfrm>
            <a:custGeom>
              <a:avLst/>
              <a:gdLst>
                <a:gd name="connsiteX0" fmla="*/ 1346835 w 2139950"/>
                <a:gd name="connsiteY0" fmla="*/ 77470 h 527050"/>
                <a:gd name="connsiteX1" fmla="*/ 64770 w 2139950"/>
                <a:gd name="connsiteY1" fmla="*/ 3175 h 527050"/>
                <a:gd name="connsiteX2" fmla="*/ 3175 w 2139950"/>
                <a:gd name="connsiteY2" fmla="*/ 523875 h 527050"/>
                <a:gd name="connsiteX3" fmla="*/ 1268730 w 2139950"/>
                <a:gd name="connsiteY3" fmla="*/ 523875 h 527050"/>
                <a:gd name="connsiteX4" fmla="*/ 1671955 w 2139950"/>
                <a:gd name="connsiteY4" fmla="*/ 523875 h 527050"/>
                <a:gd name="connsiteX5" fmla="*/ 2141220 w 2139950"/>
                <a:gd name="connsiteY5" fmla="*/ 123825 h 52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9950" h="527050">
                  <a:moveTo>
                    <a:pt x="1346835" y="77470"/>
                  </a:moveTo>
                  <a:lnTo>
                    <a:pt x="64770" y="3175"/>
                  </a:lnTo>
                  <a:lnTo>
                    <a:pt x="3175" y="523875"/>
                  </a:lnTo>
                  <a:lnTo>
                    <a:pt x="1268730" y="523875"/>
                  </a:lnTo>
                  <a:lnTo>
                    <a:pt x="1671955" y="523875"/>
                  </a:lnTo>
                  <a:lnTo>
                    <a:pt x="2141220" y="123825"/>
                  </a:lnTo>
                  <a:close/>
                </a:path>
              </a:pathLst>
            </a:custGeom>
            <a:solidFill>
              <a:srgbClr val="5066E9">
                <a:alpha val="80000"/>
              </a:srgb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1" name="任意多边形: 形状 10">
              <a:extLst>
                <a:ext uri="{FF2B5EF4-FFF2-40B4-BE49-F238E27FC236}">
                  <a16:creationId xmlns:a16="http://schemas.microsoft.com/office/drawing/2014/main" id="{7E189099-C9A4-4B2D-BB01-36ABF5AF672F}"/>
                </a:ext>
              </a:extLst>
            </p:cNvPr>
            <p:cNvSpPr/>
            <p:nvPr/>
          </p:nvSpPr>
          <p:spPr>
            <a:xfrm>
              <a:off x="10302875" y="-3175"/>
              <a:ext cx="1892300" cy="2940050"/>
            </a:xfrm>
            <a:custGeom>
              <a:avLst/>
              <a:gdLst>
                <a:gd name="connsiteX0" fmla="*/ 910590 w 1892300"/>
                <a:gd name="connsiteY0" fmla="*/ 3175 h 2940050"/>
                <a:gd name="connsiteX1" fmla="*/ 519430 w 1892300"/>
                <a:gd name="connsiteY1" fmla="*/ 3175 h 2940050"/>
                <a:gd name="connsiteX2" fmla="*/ 3175 w 1892300"/>
                <a:gd name="connsiteY2" fmla="*/ 2936875 h 2940050"/>
                <a:gd name="connsiteX3" fmla="*/ 1889125 w 1892300"/>
                <a:gd name="connsiteY3" fmla="*/ 2212975 h 2940050"/>
                <a:gd name="connsiteX4" fmla="*/ 1889125 w 1892300"/>
                <a:gd name="connsiteY4" fmla="*/ 1445895 h 294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2300" h="2940050">
                  <a:moveTo>
                    <a:pt x="910590" y="3175"/>
                  </a:moveTo>
                  <a:lnTo>
                    <a:pt x="519430" y="3175"/>
                  </a:lnTo>
                  <a:lnTo>
                    <a:pt x="3175" y="2936875"/>
                  </a:lnTo>
                  <a:lnTo>
                    <a:pt x="1889125" y="2212975"/>
                  </a:lnTo>
                  <a:lnTo>
                    <a:pt x="1889125" y="1445895"/>
                  </a:lnTo>
                  <a:close/>
                </a:path>
              </a:pathLst>
            </a:custGeom>
            <a:solidFill>
              <a:srgbClr val="5066E9">
                <a:lumMod val="60000"/>
                <a:lumOff val="40000"/>
                <a:alpha val="39000"/>
              </a:srgbClr>
            </a:solidFill>
            <a:ln w="63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4AA1F45B-4F42-4CAE-B32B-FBF36C55042C}"/>
              </a:ext>
            </a:extLst>
          </p:cNvPr>
          <p:cNvSpPr/>
          <p:nvPr/>
        </p:nvSpPr>
        <p:spPr>
          <a:xfrm>
            <a:off x="5436115" y="1650621"/>
            <a:ext cx="652355" cy="652355"/>
          </a:xfrm>
          <a:prstGeom prst="rect">
            <a:avLst/>
          </a:prstGeom>
          <a:solidFill>
            <a:srgbClr val="5066E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solidFill>
                <a:srgbClr val="5066E9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2294006-E8FA-4075-9E12-25D2A36C2B2E}"/>
              </a:ext>
            </a:extLst>
          </p:cNvPr>
          <p:cNvSpPr txBox="1"/>
          <p:nvPr/>
        </p:nvSpPr>
        <p:spPr>
          <a:xfrm>
            <a:off x="6215670" y="1617503"/>
            <a:ext cx="2441270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endParaRPr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8CA2DCE-51B8-4F8A-9E32-ADB2321047BB}"/>
              </a:ext>
            </a:extLst>
          </p:cNvPr>
          <p:cNvSpPr txBox="1"/>
          <p:nvPr/>
        </p:nvSpPr>
        <p:spPr>
          <a:xfrm>
            <a:off x="6246150" y="2015329"/>
            <a:ext cx="2782208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4C6EC82-B4A6-41B0-92EF-698C14872BB1}"/>
              </a:ext>
            </a:extLst>
          </p:cNvPr>
          <p:cNvSpPr txBox="1"/>
          <p:nvPr/>
        </p:nvSpPr>
        <p:spPr>
          <a:xfrm>
            <a:off x="5009442" y="1777150"/>
            <a:ext cx="1512142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rPr>
              <a:t>01</a:t>
            </a:r>
            <a:endParaRPr lang="zh-CN" altLang="en-US" sz="20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8E694950-1F3E-4093-B1E4-A95C8A60941E}"/>
              </a:ext>
            </a:extLst>
          </p:cNvPr>
          <p:cNvGrpSpPr/>
          <p:nvPr/>
        </p:nvGrpSpPr>
        <p:grpSpPr>
          <a:xfrm>
            <a:off x="1667714" y="2786500"/>
            <a:ext cx="2005572" cy="1235667"/>
            <a:chOff x="4919018" y="393712"/>
            <a:chExt cx="2005572" cy="1235667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6895B91C-9099-457E-8D36-FFF319221E20}"/>
                </a:ext>
              </a:extLst>
            </p:cNvPr>
            <p:cNvSpPr txBox="1"/>
            <p:nvPr/>
          </p:nvSpPr>
          <p:spPr>
            <a:xfrm>
              <a:off x="4919018" y="393712"/>
              <a:ext cx="2005572" cy="76944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r"/>
              <a:endParaRPr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44712B23-F012-4588-8FA2-04D1050195BB}"/>
                </a:ext>
              </a:extLst>
            </p:cNvPr>
            <p:cNvSpPr/>
            <p:nvPr/>
          </p:nvSpPr>
          <p:spPr>
            <a:xfrm>
              <a:off x="5022457" y="1102261"/>
              <a:ext cx="1829175" cy="375552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pPr algn="dist">
                <a:lnSpc>
                  <a:spcPct val="150000"/>
                </a:lnSpc>
              </a:pPr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Arial" panose="020B0604020202020204" pitchFamily="34" charset="0"/>
                <a:sym typeface="字魂105号-简雅黑" panose="00000500000000000000" pitchFamily="2" charset="-122"/>
              </a:endParaRPr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13C15A87-41C8-4B8A-A0A3-CB7FA04ABBAD}"/>
                </a:ext>
              </a:extLst>
            </p:cNvPr>
            <p:cNvCxnSpPr>
              <a:cxnSpLocks/>
            </p:cNvCxnSpPr>
            <p:nvPr/>
          </p:nvCxnSpPr>
          <p:spPr>
            <a:xfrm>
              <a:off x="5619805" y="1629379"/>
              <a:ext cx="58091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矩形 30">
            <a:extLst>
              <a:ext uri="{FF2B5EF4-FFF2-40B4-BE49-F238E27FC236}">
                <a16:creationId xmlns:a16="http://schemas.microsoft.com/office/drawing/2014/main" id="{378D3831-7523-4599-9F7A-8B272DFB071E}"/>
              </a:ext>
            </a:extLst>
          </p:cNvPr>
          <p:cNvSpPr/>
          <p:nvPr/>
        </p:nvSpPr>
        <p:spPr>
          <a:xfrm>
            <a:off x="5436115" y="2712176"/>
            <a:ext cx="652355" cy="652355"/>
          </a:xfrm>
          <a:prstGeom prst="rect">
            <a:avLst/>
          </a:prstGeom>
          <a:solidFill>
            <a:srgbClr val="D6DBFA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EB18FC8F-22E6-45C6-B4A2-DCDD7807E196}"/>
              </a:ext>
            </a:extLst>
          </p:cNvPr>
          <p:cNvSpPr txBox="1"/>
          <p:nvPr/>
        </p:nvSpPr>
        <p:spPr>
          <a:xfrm>
            <a:off x="6215670" y="2679058"/>
            <a:ext cx="2441270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endParaRPr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38E899F-6B4F-487F-BFCC-ED7E263C1AD6}"/>
              </a:ext>
            </a:extLst>
          </p:cNvPr>
          <p:cNvSpPr txBox="1"/>
          <p:nvPr/>
        </p:nvSpPr>
        <p:spPr>
          <a:xfrm>
            <a:off x="6246150" y="3076884"/>
            <a:ext cx="2782208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7C75270-23F8-4F36-B957-D88B446C8E7E}"/>
              </a:ext>
            </a:extLst>
          </p:cNvPr>
          <p:cNvSpPr txBox="1"/>
          <p:nvPr/>
        </p:nvSpPr>
        <p:spPr>
          <a:xfrm>
            <a:off x="5009442" y="2838705"/>
            <a:ext cx="1512142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rPr>
              <a:t>02</a:t>
            </a:r>
            <a:endParaRPr lang="zh-CN" altLang="en-US" sz="20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22590E8-7D3B-4FC1-A200-9D848284B394}"/>
              </a:ext>
            </a:extLst>
          </p:cNvPr>
          <p:cNvSpPr/>
          <p:nvPr/>
        </p:nvSpPr>
        <p:spPr>
          <a:xfrm>
            <a:off x="5436115" y="3773731"/>
            <a:ext cx="652355" cy="652355"/>
          </a:xfrm>
          <a:prstGeom prst="rect">
            <a:avLst/>
          </a:prstGeom>
          <a:solidFill>
            <a:srgbClr val="5066E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536F48C-B22E-496E-A840-D5D8A5017A0E}"/>
              </a:ext>
            </a:extLst>
          </p:cNvPr>
          <p:cNvSpPr txBox="1"/>
          <p:nvPr/>
        </p:nvSpPr>
        <p:spPr>
          <a:xfrm>
            <a:off x="6215670" y="3740613"/>
            <a:ext cx="2441270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endParaRPr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4D20367-287F-4B0F-AD7C-B99CA37CBA0D}"/>
              </a:ext>
            </a:extLst>
          </p:cNvPr>
          <p:cNvSpPr txBox="1"/>
          <p:nvPr/>
        </p:nvSpPr>
        <p:spPr>
          <a:xfrm>
            <a:off x="6246150" y="4138439"/>
            <a:ext cx="2782208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C866110D-DCF2-4675-9BFD-1B9DC3EC616F}"/>
              </a:ext>
            </a:extLst>
          </p:cNvPr>
          <p:cNvSpPr txBox="1"/>
          <p:nvPr/>
        </p:nvSpPr>
        <p:spPr>
          <a:xfrm>
            <a:off x="5009442" y="3900260"/>
            <a:ext cx="1512142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rPr>
              <a:t>03</a:t>
            </a:r>
            <a:endParaRPr lang="zh-CN" altLang="en-US" sz="20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39C78BB0-7AFD-4BBE-B61D-ADA54D0DCCB7}"/>
              </a:ext>
            </a:extLst>
          </p:cNvPr>
          <p:cNvSpPr/>
          <p:nvPr/>
        </p:nvSpPr>
        <p:spPr>
          <a:xfrm>
            <a:off x="5436115" y="4835286"/>
            <a:ext cx="652355" cy="652355"/>
          </a:xfrm>
          <a:prstGeom prst="rect">
            <a:avLst/>
          </a:prstGeom>
          <a:solidFill>
            <a:srgbClr val="D6DBFA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2AB8C9CD-B480-4526-8347-28A00D1A98A9}"/>
              </a:ext>
            </a:extLst>
          </p:cNvPr>
          <p:cNvSpPr txBox="1"/>
          <p:nvPr/>
        </p:nvSpPr>
        <p:spPr>
          <a:xfrm>
            <a:off x="6215670" y="4802168"/>
            <a:ext cx="2441270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endParaRPr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6D67AA2-894E-4258-9088-68A49EEE9721}"/>
              </a:ext>
            </a:extLst>
          </p:cNvPr>
          <p:cNvSpPr txBox="1"/>
          <p:nvPr/>
        </p:nvSpPr>
        <p:spPr>
          <a:xfrm>
            <a:off x="6246150" y="5199994"/>
            <a:ext cx="2782208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FCBD9BA-DE58-4BBC-B19D-6F06049B26AA}"/>
              </a:ext>
            </a:extLst>
          </p:cNvPr>
          <p:cNvSpPr txBox="1"/>
          <p:nvPr/>
        </p:nvSpPr>
        <p:spPr>
          <a:xfrm>
            <a:off x="5009442" y="4961815"/>
            <a:ext cx="1512142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rPr>
              <a:t>04</a:t>
            </a:r>
            <a:endParaRPr lang="zh-CN" altLang="en-US" sz="200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4404477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/>
      <p:bldP spid="25" grpId="0"/>
      <p:bldP spid="26" grpId="0"/>
      <p:bldP spid="31" grpId="0" animBg="1"/>
      <p:bldP spid="32" grpId="0"/>
      <p:bldP spid="33" grpId="0"/>
      <p:bldP spid="34" grpId="0"/>
      <p:bldP spid="35" grpId="0" animBg="1"/>
      <p:bldP spid="36" grpId="0"/>
      <p:bldP spid="37" grpId="0"/>
      <p:bldP spid="38" grpId="0"/>
      <p:bldP spid="39" grpId="0" animBg="1"/>
      <p:bldP spid="40" grpId="0"/>
      <p:bldP spid="41" grpId="0"/>
      <p:bldP spid="4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55149" y="1170495"/>
            <a:ext cx="9019828" cy="3231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3838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/>
          </a:p>
          <a:p>
            <a:pPr marL="0" marR="0" lvl="0" indent="0" algn="just" defTabSz="913838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83E6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+mn-ea"/>
              <a:sym typeface="字魂105号-简雅黑" panose="00000500000000000000" pitchFamily="2" charset="-122"/>
            </a:endParaRPr>
          </a:p>
          <a:p>
            <a:pPr marL="0" marR="0" lvl="0" indent="0" algn="just" defTabSz="913838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83E6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+mn-ea"/>
              <a:sym typeface="字魂105号-简雅黑" panose="00000500000000000000" pitchFamily="2" charset="-122"/>
            </a:endParaRPr>
          </a:p>
          <a:p>
            <a:pPr marL="0" marR="0" lvl="0" indent="0" algn="just" defTabSz="913838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83E6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+mn-ea"/>
              <a:sym typeface="字魂105号-简雅黑" panose="00000500000000000000" pitchFamily="2" charset="-122"/>
            </a:endParaRPr>
          </a:p>
          <a:p>
            <a:pPr marL="0" marR="0" lvl="0" indent="0" algn="just" defTabSz="913838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83E6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+mn-ea"/>
              <a:sym typeface="字魂105号-简雅黑" panose="00000500000000000000" pitchFamily="2" charset="-122"/>
            </a:endParaRPr>
          </a:p>
          <a:p>
            <a:pPr marL="0" marR="0" lvl="0" indent="0" algn="just" defTabSz="913838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rgbClr val="0083E6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+mn-ea"/>
              <a:sym typeface="字魂105号-简雅黑" panose="00000500000000000000" pitchFamily="2" charset="-122"/>
            </a:endParaRPr>
          </a:p>
          <a:p>
            <a:pPr marL="0" marR="0" lvl="0" indent="0" algn="just" defTabSz="913838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83E6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+mn-ea"/>
              <a:sym typeface="字魂105号-简雅黑" panose="000005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55151" y="4718852"/>
            <a:ext cx="7293479" cy="3692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just" defTabSz="9138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799" b="1" i="0" u="none" strike="noStrike" kern="1200" cap="none" spc="0" normalizeH="0" baseline="0" noProof="0" dirty="0">
              <a:ln>
                <a:noFill/>
              </a:ln>
              <a:solidFill>
                <a:srgbClr val="0083E6"/>
              </a:solidFill>
              <a:effectLst/>
              <a:uLnTx/>
              <a:uFillTx/>
              <a:latin typeface="字魂36号-正文宋楷" panose="02000000000000000000" pitchFamily="2" charset="-122"/>
              <a:ea typeface="字魂36号-正文宋楷" panose="02000000000000000000" pitchFamily="2" charset="-122"/>
              <a:cs typeface="+mn-ea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5878030"/>
      </p:ext>
    </p:extLst>
  </p:cSld>
  <p:clrMapOvr>
    <a:masterClrMapping/>
  </p:clrMapOvr>
  <p:transition spd="slow" advTm="3000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/>
          </a:p>
          <a:p>
            <a:pPr lvl="0"/>
            <a:endParaRPr lang="zh-CN" altLang="en-US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1936586" y="2744613"/>
            <a:ext cx="1371189" cy="1192198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100" normalizeH="0" baseline="0" noProof="0" dirty="0">
              <a:ln>
                <a:noFill/>
              </a:ln>
              <a:solidFill>
                <a:srgbClr val="5066E9"/>
              </a:solidFill>
              <a:effectLst/>
              <a:uLnTx/>
              <a:uFillTx/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2540196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AB0718E-2255-4E88-8828-1A7AB12CF1EF}"/>
              </a:ext>
            </a:extLst>
          </p:cNvPr>
          <p:cNvSpPr/>
          <p:nvPr/>
        </p:nvSpPr>
        <p:spPr>
          <a:xfrm>
            <a:off x="0" y="3251347"/>
            <a:ext cx="12192000" cy="2670583"/>
          </a:xfrm>
          <a:prstGeom prst="rect">
            <a:avLst/>
          </a:pr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gradFill>
                <a:gsLst>
                  <a:gs pos="27000">
                    <a:srgbClr val="2DEFD8"/>
                  </a:gs>
                  <a:gs pos="49000">
                    <a:srgbClr val="0C9C8B"/>
                  </a:gs>
                  <a:gs pos="71000">
                    <a:srgbClr val="2DEFD8"/>
                  </a:gs>
                </a:gsLst>
                <a:lin ang="2700000" scaled="1"/>
              </a:gra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56B2D26-F5FB-4F50-9A66-8A7183E033D9}"/>
              </a:ext>
            </a:extLst>
          </p:cNvPr>
          <p:cNvGrpSpPr/>
          <p:nvPr/>
        </p:nvGrpSpPr>
        <p:grpSpPr>
          <a:xfrm>
            <a:off x="3216501" y="1979728"/>
            <a:ext cx="5758998" cy="3381342"/>
            <a:chOff x="707050" y="2207862"/>
            <a:chExt cx="5593664" cy="3284269"/>
          </a:xfrm>
        </p:grpSpPr>
        <p:pic>
          <p:nvPicPr>
            <p:cNvPr id="7" name="Picture 17">
              <a:extLst>
                <a:ext uri="{FF2B5EF4-FFF2-40B4-BE49-F238E27FC236}">
                  <a16:creationId xmlns:a16="http://schemas.microsoft.com/office/drawing/2014/main" id="{FD57F753-E486-41D8-BD56-085F6E5C02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050" y="2207862"/>
              <a:ext cx="5593664" cy="3284269"/>
            </a:xfrm>
            <a:prstGeom prst="rect">
              <a:avLst/>
            </a:prstGeom>
            <a:noFill/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90B39F8-5469-4E7B-AEEF-68D6E86E7A05}"/>
                </a:ext>
              </a:extLst>
            </p:cNvPr>
            <p:cNvSpPr/>
            <p:nvPr/>
          </p:nvSpPr>
          <p:spPr>
            <a:xfrm>
              <a:off x="1387151" y="2394906"/>
              <a:ext cx="4226570" cy="2670583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/>
              </a:stretch>
            </a:blipFill>
            <a:ln>
              <a:solidFill>
                <a:srgbClr val="B2A18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07918EE6-A3B5-4E15-8445-BA0B1AA86730}"/>
              </a:ext>
            </a:extLst>
          </p:cNvPr>
          <p:cNvSpPr/>
          <p:nvPr/>
        </p:nvSpPr>
        <p:spPr>
          <a:xfrm>
            <a:off x="9005021" y="4346857"/>
            <a:ext cx="2722951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A21043B-78B7-4E0E-B4DA-09F730E6FBAE}"/>
              </a:ext>
            </a:extLst>
          </p:cNvPr>
          <p:cNvSpPr/>
          <p:nvPr/>
        </p:nvSpPr>
        <p:spPr>
          <a:xfrm>
            <a:off x="9005022" y="4065151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15E0EBE-07BB-4EE9-91ED-17D93B48A505}"/>
              </a:ext>
            </a:extLst>
          </p:cNvPr>
          <p:cNvSpPr/>
          <p:nvPr/>
        </p:nvSpPr>
        <p:spPr>
          <a:xfrm>
            <a:off x="464027" y="4346857"/>
            <a:ext cx="2722951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endParaRPr lang="zh-CN" altLang="en-US" sz="1050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13E5655-D2FF-4E1A-85B3-EA2DDAFC9833}"/>
              </a:ext>
            </a:extLst>
          </p:cNvPr>
          <p:cNvSpPr/>
          <p:nvPr/>
        </p:nvSpPr>
        <p:spPr>
          <a:xfrm>
            <a:off x="1382984" y="4065151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endParaRPr lang="zh-CN" altLang="en-US" sz="1400" b="1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3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3168843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3">
            <a:extLst>
              <a:ext uri="{FF2B5EF4-FFF2-40B4-BE49-F238E27FC236}">
                <a16:creationId xmlns:a16="http://schemas.microsoft.com/office/drawing/2014/main" id="{CAEF193C-E32B-4BEF-A087-B88C7B70333D}"/>
              </a:ext>
            </a:extLst>
          </p:cNvPr>
          <p:cNvSpPr>
            <a:spLocks/>
          </p:cNvSpPr>
          <p:nvPr/>
        </p:nvSpPr>
        <p:spPr bwMode="auto">
          <a:xfrm>
            <a:off x="4111104" y="2002420"/>
            <a:ext cx="3376863" cy="3324971"/>
          </a:xfrm>
          <a:custGeom>
            <a:avLst/>
            <a:gdLst>
              <a:gd name="T0" fmla="*/ 4132288 w 654"/>
              <a:gd name="T1" fmla="*/ 2564851 h 644"/>
              <a:gd name="T2" fmla="*/ 3911141 w 654"/>
              <a:gd name="T3" fmla="*/ 2034193 h 644"/>
              <a:gd name="T4" fmla="*/ 3557306 w 654"/>
              <a:gd name="T5" fmla="*/ 2495360 h 644"/>
              <a:gd name="T6" fmla="*/ 3683676 w 654"/>
              <a:gd name="T7" fmla="*/ 2507995 h 644"/>
              <a:gd name="T8" fmla="*/ 2034552 w 654"/>
              <a:gd name="T9" fmla="*/ 3746199 h 644"/>
              <a:gd name="T10" fmla="*/ 322243 w 654"/>
              <a:gd name="T11" fmla="*/ 2034193 h 644"/>
              <a:gd name="T12" fmla="*/ 1889227 w 654"/>
              <a:gd name="T13" fmla="*/ 328503 h 644"/>
              <a:gd name="T14" fmla="*/ 2034552 w 654"/>
              <a:gd name="T15" fmla="*/ 170569 h 644"/>
              <a:gd name="T16" fmla="*/ 2034552 w 654"/>
              <a:gd name="T17" fmla="*/ 170569 h 644"/>
              <a:gd name="T18" fmla="*/ 1863953 w 654"/>
              <a:gd name="T19" fmla="*/ 12635 h 644"/>
              <a:gd name="T20" fmla="*/ 0 w 654"/>
              <a:gd name="T21" fmla="*/ 2034193 h 644"/>
              <a:gd name="T22" fmla="*/ 2034552 w 654"/>
              <a:gd name="T23" fmla="*/ 4068385 h 644"/>
              <a:gd name="T24" fmla="*/ 3317204 w 654"/>
              <a:gd name="T25" fmla="*/ 3613535 h 644"/>
              <a:gd name="T26" fmla="*/ 3999600 w 654"/>
              <a:gd name="T27" fmla="*/ 2552216 h 644"/>
              <a:gd name="T28" fmla="*/ 4132288 w 654"/>
              <a:gd name="T29" fmla="*/ 2564851 h 64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654"/>
              <a:gd name="T46" fmla="*/ 0 h 644"/>
              <a:gd name="T47" fmla="*/ 654 w 654"/>
              <a:gd name="T48" fmla="*/ 644 h 644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654" h="644">
                <a:moveTo>
                  <a:pt x="654" y="406"/>
                </a:moveTo>
                <a:cubicBezTo>
                  <a:pt x="619" y="322"/>
                  <a:pt x="619" y="322"/>
                  <a:pt x="619" y="322"/>
                </a:cubicBezTo>
                <a:cubicBezTo>
                  <a:pt x="563" y="395"/>
                  <a:pt x="563" y="395"/>
                  <a:pt x="563" y="395"/>
                </a:cubicBezTo>
                <a:cubicBezTo>
                  <a:pt x="583" y="397"/>
                  <a:pt x="583" y="397"/>
                  <a:pt x="583" y="397"/>
                </a:cubicBezTo>
                <a:cubicBezTo>
                  <a:pt x="550" y="512"/>
                  <a:pt x="443" y="593"/>
                  <a:pt x="322" y="593"/>
                </a:cubicBezTo>
                <a:cubicBezTo>
                  <a:pt x="173" y="593"/>
                  <a:pt x="51" y="472"/>
                  <a:pt x="51" y="322"/>
                </a:cubicBezTo>
                <a:cubicBezTo>
                  <a:pt x="51" y="181"/>
                  <a:pt x="161" y="64"/>
                  <a:pt x="299" y="52"/>
                </a:cubicBezTo>
                <a:cubicBezTo>
                  <a:pt x="312" y="51"/>
                  <a:pt x="322" y="40"/>
                  <a:pt x="322" y="27"/>
                </a:cubicBezTo>
                <a:cubicBezTo>
                  <a:pt x="322" y="27"/>
                  <a:pt x="322" y="27"/>
                  <a:pt x="322" y="27"/>
                </a:cubicBezTo>
                <a:cubicBezTo>
                  <a:pt x="322" y="12"/>
                  <a:pt x="310" y="0"/>
                  <a:pt x="295" y="2"/>
                </a:cubicBezTo>
                <a:cubicBezTo>
                  <a:pt x="130" y="15"/>
                  <a:pt x="0" y="154"/>
                  <a:pt x="0" y="322"/>
                </a:cubicBezTo>
                <a:cubicBezTo>
                  <a:pt x="0" y="500"/>
                  <a:pt x="145" y="644"/>
                  <a:pt x="322" y="644"/>
                </a:cubicBezTo>
                <a:cubicBezTo>
                  <a:pt x="396" y="644"/>
                  <a:pt x="468" y="618"/>
                  <a:pt x="525" y="572"/>
                </a:cubicBezTo>
                <a:cubicBezTo>
                  <a:pt x="578" y="529"/>
                  <a:pt x="616" y="470"/>
                  <a:pt x="633" y="404"/>
                </a:cubicBezTo>
                <a:lnTo>
                  <a:pt x="654" y="406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zh-CN" altLang="zh-CN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8BBB9BA6-E96C-4CAD-A695-9F8C52413476}"/>
              </a:ext>
            </a:extLst>
          </p:cNvPr>
          <p:cNvSpPr>
            <a:spLocks/>
          </p:cNvSpPr>
          <p:nvPr/>
        </p:nvSpPr>
        <p:spPr bwMode="auto">
          <a:xfrm>
            <a:off x="4522347" y="2435717"/>
            <a:ext cx="2473945" cy="2477836"/>
          </a:xfrm>
          <a:custGeom>
            <a:avLst/>
            <a:gdLst>
              <a:gd name="T0" fmla="*/ 31600 w 479"/>
              <a:gd name="T1" fmla="*/ 1434191 h 480"/>
              <a:gd name="T2" fmla="*/ 1011216 w 479"/>
              <a:gd name="T3" fmla="*/ 2912609 h 480"/>
              <a:gd name="T4" fmla="*/ 985935 w 479"/>
              <a:gd name="T5" fmla="*/ 3032651 h 480"/>
              <a:gd name="T6" fmla="*/ 1529464 w 479"/>
              <a:gd name="T7" fmla="*/ 2843110 h 480"/>
              <a:gd name="T8" fmla="*/ 1093377 w 479"/>
              <a:gd name="T9" fmla="*/ 2470347 h 480"/>
              <a:gd name="T10" fmla="*/ 1068097 w 479"/>
              <a:gd name="T11" fmla="*/ 2590390 h 480"/>
              <a:gd name="T12" fmla="*/ 353926 w 479"/>
              <a:gd name="T13" fmla="*/ 1415237 h 480"/>
              <a:gd name="T14" fmla="*/ 1491543 w 479"/>
              <a:gd name="T15" fmla="*/ 328537 h 480"/>
              <a:gd name="T16" fmla="*/ 2698682 w 479"/>
              <a:gd name="T17" fmla="*/ 1364693 h 480"/>
              <a:gd name="T18" fmla="*/ 2856684 w 479"/>
              <a:gd name="T19" fmla="*/ 1503689 h 480"/>
              <a:gd name="T20" fmla="*/ 2863004 w 479"/>
              <a:gd name="T21" fmla="*/ 1503689 h 480"/>
              <a:gd name="T22" fmla="*/ 3021007 w 479"/>
              <a:gd name="T23" fmla="*/ 1326785 h 480"/>
              <a:gd name="T24" fmla="*/ 1516824 w 479"/>
              <a:gd name="T25" fmla="*/ 6318 h 480"/>
              <a:gd name="T26" fmla="*/ 31600 w 479"/>
              <a:gd name="T27" fmla="*/ 1434191 h 48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479"/>
              <a:gd name="T43" fmla="*/ 0 h 480"/>
              <a:gd name="T44" fmla="*/ 479 w 479"/>
              <a:gd name="T45" fmla="*/ 480 h 480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479" h="480">
                <a:moveTo>
                  <a:pt x="5" y="227"/>
                </a:moveTo>
                <a:cubicBezTo>
                  <a:pt x="0" y="331"/>
                  <a:pt x="63" y="425"/>
                  <a:pt x="160" y="461"/>
                </a:cubicBezTo>
                <a:cubicBezTo>
                  <a:pt x="156" y="480"/>
                  <a:pt x="156" y="480"/>
                  <a:pt x="156" y="480"/>
                </a:cubicBezTo>
                <a:cubicBezTo>
                  <a:pt x="242" y="450"/>
                  <a:pt x="242" y="450"/>
                  <a:pt x="242" y="450"/>
                </a:cubicBezTo>
                <a:cubicBezTo>
                  <a:pt x="173" y="391"/>
                  <a:pt x="173" y="391"/>
                  <a:pt x="173" y="391"/>
                </a:cubicBezTo>
                <a:cubicBezTo>
                  <a:pt x="169" y="410"/>
                  <a:pt x="169" y="410"/>
                  <a:pt x="169" y="410"/>
                </a:cubicBezTo>
                <a:cubicBezTo>
                  <a:pt x="97" y="379"/>
                  <a:pt x="50" y="305"/>
                  <a:pt x="56" y="224"/>
                </a:cubicBezTo>
                <a:cubicBezTo>
                  <a:pt x="64" y="130"/>
                  <a:pt x="142" y="55"/>
                  <a:pt x="236" y="52"/>
                </a:cubicBezTo>
                <a:cubicBezTo>
                  <a:pt x="334" y="49"/>
                  <a:pt x="416" y="122"/>
                  <a:pt x="427" y="216"/>
                </a:cubicBezTo>
                <a:cubicBezTo>
                  <a:pt x="429" y="229"/>
                  <a:pt x="439" y="238"/>
                  <a:pt x="452" y="238"/>
                </a:cubicBezTo>
                <a:cubicBezTo>
                  <a:pt x="453" y="238"/>
                  <a:pt x="453" y="238"/>
                  <a:pt x="453" y="238"/>
                </a:cubicBezTo>
                <a:cubicBezTo>
                  <a:pt x="468" y="238"/>
                  <a:pt x="479" y="225"/>
                  <a:pt x="478" y="210"/>
                </a:cubicBezTo>
                <a:cubicBezTo>
                  <a:pt x="463" y="92"/>
                  <a:pt x="362" y="0"/>
                  <a:pt x="240" y="1"/>
                </a:cubicBezTo>
                <a:cubicBezTo>
                  <a:pt x="116" y="2"/>
                  <a:pt x="11" y="102"/>
                  <a:pt x="5" y="227"/>
                </a:cubicBezTo>
                <a:close/>
              </a:path>
            </a:pathLst>
          </a:custGeom>
          <a:solidFill>
            <a:srgbClr val="D6DBFA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endParaRPr lang="zh-CN" altLang="zh-CN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7" name="TextBox 19">
            <a:extLst>
              <a:ext uri="{FF2B5EF4-FFF2-40B4-BE49-F238E27FC236}">
                <a16:creationId xmlns:a16="http://schemas.microsoft.com/office/drawing/2014/main" id="{B7F1FA9B-8C84-43BD-B9CE-C3765C6376B8}"/>
              </a:ext>
            </a:extLst>
          </p:cNvPr>
          <p:cNvSpPr txBox="1"/>
          <p:nvPr/>
        </p:nvSpPr>
        <p:spPr>
          <a:xfrm rot="16200000">
            <a:off x="4687328" y="2601780"/>
            <a:ext cx="2146432" cy="2146432"/>
          </a:xfrm>
          <a:prstGeom prst="rect">
            <a:avLst/>
          </a:prstGeom>
          <a:noFill/>
        </p:spPr>
        <p:txBody>
          <a:bodyPr spcFirstLastPara="1" wrap="none">
            <a:prstTxWarp prst="textArchUp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/>
          </a:p>
        </p:txBody>
      </p:sp>
      <p:sp>
        <p:nvSpPr>
          <p:cNvPr id="8" name="Oval 12">
            <a:extLst>
              <a:ext uri="{FF2B5EF4-FFF2-40B4-BE49-F238E27FC236}">
                <a16:creationId xmlns:a16="http://schemas.microsoft.com/office/drawing/2014/main" id="{B56474AE-F4F3-4B27-B321-8201B2B17AF7}"/>
              </a:ext>
            </a:extLst>
          </p:cNvPr>
          <p:cNvSpPr/>
          <p:nvPr/>
        </p:nvSpPr>
        <p:spPr>
          <a:xfrm>
            <a:off x="4203212" y="2115285"/>
            <a:ext cx="3099242" cy="3099241"/>
          </a:xfrm>
          <a:prstGeom prst="ellipse">
            <a:avLst/>
          </a:prstGeom>
          <a:noFill/>
          <a:ln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9" name="Oval 16">
            <a:extLst>
              <a:ext uri="{FF2B5EF4-FFF2-40B4-BE49-F238E27FC236}">
                <a16:creationId xmlns:a16="http://schemas.microsoft.com/office/drawing/2014/main" id="{1F077861-3AA2-47AC-91F1-AC0D16265023}"/>
              </a:ext>
            </a:extLst>
          </p:cNvPr>
          <p:cNvSpPr/>
          <p:nvPr/>
        </p:nvSpPr>
        <p:spPr>
          <a:xfrm>
            <a:off x="4675428" y="2575825"/>
            <a:ext cx="2179458" cy="2179458"/>
          </a:xfrm>
          <a:prstGeom prst="ellipse">
            <a:avLst/>
          </a:prstGeom>
          <a:noFill/>
          <a:ln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0" name="Oval 17">
            <a:extLst>
              <a:ext uri="{FF2B5EF4-FFF2-40B4-BE49-F238E27FC236}">
                <a16:creationId xmlns:a16="http://schemas.microsoft.com/office/drawing/2014/main" id="{98782E50-9C87-4FCD-B168-7A675F378F7B}"/>
              </a:ext>
            </a:extLst>
          </p:cNvPr>
          <p:cNvSpPr/>
          <p:nvPr/>
        </p:nvSpPr>
        <p:spPr>
          <a:xfrm>
            <a:off x="5116508" y="3015609"/>
            <a:ext cx="1298594" cy="1298593"/>
          </a:xfrm>
          <a:prstGeom prst="ellipse">
            <a:avLst/>
          </a:prstGeom>
          <a:noFill/>
          <a:ln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F75729A2-969F-4A3C-B1FD-030A11214FF5}"/>
              </a:ext>
            </a:extLst>
          </p:cNvPr>
          <p:cNvSpPr>
            <a:spLocks/>
          </p:cNvSpPr>
          <p:nvPr/>
        </p:nvSpPr>
        <p:spPr bwMode="auto">
          <a:xfrm>
            <a:off x="5014022" y="2879392"/>
            <a:ext cx="1548972" cy="1576216"/>
          </a:xfrm>
          <a:custGeom>
            <a:avLst/>
            <a:gdLst>
              <a:gd name="T0" fmla="*/ 147 w 300"/>
              <a:gd name="T1" fmla="*/ 276 h 305"/>
              <a:gd name="T2" fmla="*/ 147 w 300"/>
              <a:gd name="T3" fmla="*/ 277 h 305"/>
              <a:gd name="T4" fmla="*/ 177 w 300"/>
              <a:gd name="T5" fmla="*/ 302 h 305"/>
              <a:gd name="T6" fmla="*/ 300 w 300"/>
              <a:gd name="T7" fmla="*/ 152 h 305"/>
              <a:gd name="T8" fmla="*/ 147 w 300"/>
              <a:gd name="T9" fmla="*/ 0 h 305"/>
              <a:gd name="T10" fmla="*/ 19 w 300"/>
              <a:gd name="T11" fmla="*/ 69 h 305"/>
              <a:gd name="T12" fmla="*/ 0 w 300"/>
              <a:gd name="T13" fmla="*/ 63 h 305"/>
              <a:gd name="T14" fmla="*/ 20 w 300"/>
              <a:gd name="T15" fmla="*/ 152 h 305"/>
              <a:gd name="T16" fmla="*/ 87 w 300"/>
              <a:gd name="T17" fmla="*/ 90 h 305"/>
              <a:gd name="T18" fmla="*/ 71 w 300"/>
              <a:gd name="T19" fmla="*/ 85 h 305"/>
              <a:gd name="T20" fmla="*/ 147 w 300"/>
              <a:gd name="T21" fmla="*/ 51 h 305"/>
              <a:gd name="T22" fmla="*/ 249 w 300"/>
              <a:gd name="T23" fmla="*/ 152 h 305"/>
              <a:gd name="T24" fmla="*/ 168 w 300"/>
              <a:gd name="T25" fmla="*/ 252 h 305"/>
              <a:gd name="T26" fmla="*/ 147 w 300"/>
              <a:gd name="T27" fmla="*/ 27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00" h="305">
                <a:moveTo>
                  <a:pt x="147" y="276"/>
                </a:moveTo>
                <a:cubicBezTo>
                  <a:pt x="147" y="277"/>
                  <a:pt x="147" y="277"/>
                  <a:pt x="147" y="277"/>
                </a:cubicBezTo>
                <a:cubicBezTo>
                  <a:pt x="147" y="293"/>
                  <a:pt x="161" y="305"/>
                  <a:pt x="177" y="302"/>
                </a:cubicBezTo>
                <a:cubicBezTo>
                  <a:pt x="247" y="288"/>
                  <a:pt x="300" y="226"/>
                  <a:pt x="300" y="152"/>
                </a:cubicBezTo>
                <a:cubicBezTo>
                  <a:pt x="300" y="68"/>
                  <a:pt x="231" y="0"/>
                  <a:pt x="147" y="0"/>
                </a:cubicBezTo>
                <a:cubicBezTo>
                  <a:pt x="96" y="0"/>
                  <a:pt x="47" y="26"/>
                  <a:pt x="19" y="69"/>
                </a:cubicBezTo>
                <a:cubicBezTo>
                  <a:pt x="0" y="63"/>
                  <a:pt x="0" y="63"/>
                  <a:pt x="0" y="63"/>
                </a:cubicBezTo>
                <a:cubicBezTo>
                  <a:pt x="20" y="152"/>
                  <a:pt x="20" y="152"/>
                  <a:pt x="20" y="152"/>
                </a:cubicBezTo>
                <a:cubicBezTo>
                  <a:pt x="87" y="90"/>
                  <a:pt x="87" y="90"/>
                  <a:pt x="87" y="90"/>
                </a:cubicBezTo>
                <a:cubicBezTo>
                  <a:pt x="71" y="85"/>
                  <a:pt x="71" y="85"/>
                  <a:pt x="71" y="85"/>
                </a:cubicBezTo>
                <a:cubicBezTo>
                  <a:pt x="90" y="63"/>
                  <a:pt x="118" y="51"/>
                  <a:pt x="147" y="51"/>
                </a:cubicBezTo>
                <a:cubicBezTo>
                  <a:pt x="203" y="51"/>
                  <a:pt x="249" y="96"/>
                  <a:pt x="249" y="152"/>
                </a:cubicBezTo>
                <a:cubicBezTo>
                  <a:pt x="249" y="201"/>
                  <a:pt x="214" y="242"/>
                  <a:pt x="168" y="252"/>
                </a:cubicBezTo>
                <a:cubicBezTo>
                  <a:pt x="156" y="254"/>
                  <a:pt x="147" y="264"/>
                  <a:pt x="147" y="276"/>
                </a:cubicBezTo>
                <a:close/>
              </a:path>
            </a:pathLst>
          </a:custGeom>
          <a:solidFill>
            <a:srgbClr val="5066E9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2" name="TextBox 20">
            <a:extLst>
              <a:ext uri="{FF2B5EF4-FFF2-40B4-BE49-F238E27FC236}">
                <a16:creationId xmlns:a16="http://schemas.microsoft.com/office/drawing/2014/main" id="{1C0B8D39-579A-4F46-B962-F9F8B3E5EE44}"/>
              </a:ext>
            </a:extLst>
          </p:cNvPr>
          <p:cNvSpPr txBox="1"/>
          <p:nvPr/>
        </p:nvSpPr>
        <p:spPr>
          <a:xfrm rot="2700000">
            <a:off x="5103482" y="3007877"/>
            <a:ext cx="1314122" cy="1314121"/>
          </a:xfrm>
          <a:prstGeom prst="rect">
            <a:avLst/>
          </a:prstGeom>
          <a:noFill/>
        </p:spPr>
        <p:txBody>
          <a:bodyPr spcFirstLastPara="1" wrap="none">
            <a:prstTxWarp prst="textArchUp">
              <a:avLst/>
            </a:prstTxWarp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67" dirty="0">
              <a:solidFill>
                <a:schemeClr val="bg1"/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cxnSp>
        <p:nvCxnSpPr>
          <p:cNvPr id="13" name="Straight Connector 22">
            <a:extLst>
              <a:ext uri="{FF2B5EF4-FFF2-40B4-BE49-F238E27FC236}">
                <a16:creationId xmlns:a16="http://schemas.microsoft.com/office/drawing/2014/main" id="{34B3ACCB-25F9-4F4A-96A4-CDE1CA861191}"/>
              </a:ext>
            </a:extLst>
          </p:cNvPr>
          <p:cNvCxnSpPr/>
          <p:nvPr/>
        </p:nvCxnSpPr>
        <p:spPr>
          <a:xfrm>
            <a:off x="7249264" y="4267500"/>
            <a:ext cx="825081" cy="0"/>
          </a:xfrm>
          <a:prstGeom prst="line">
            <a:avLst/>
          </a:prstGeom>
          <a:ln w="12700" cmpd="sng">
            <a:solidFill>
              <a:srgbClr val="5066E9"/>
            </a:solidFill>
            <a:headEnd type="none"/>
            <a:tailEnd type="oval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Freeform 23">
            <a:extLst>
              <a:ext uri="{FF2B5EF4-FFF2-40B4-BE49-F238E27FC236}">
                <a16:creationId xmlns:a16="http://schemas.microsoft.com/office/drawing/2014/main" id="{79DCFA53-3B8E-41E3-8364-914D827DBD6D}"/>
              </a:ext>
            </a:extLst>
          </p:cNvPr>
          <p:cNvSpPr/>
          <p:nvPr/>
        </p:nvSpPr>
        <p:spPr>
          <a:xfrm flipH="1">
            <a:off x="4332941" y="4375176"/>
            <a:ext cx="1720215" cy="1065081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rgbClr val="5066E9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5" name="Freeform 26">
            <a:extLst>
              <a:ext uri="{FF2B5EF4-FFF2-40B4-BE49-F238E27FC236}">
                <a16:creationId xmlns:a16="http://schemas.microsoft.com/office/drawing/2014/main" id="{DF417F59-4B7E-4469-939B-C92324052CC5}"/>
              </a:ext>
            </a:extLst>
          </p:cNvPr>
          <p:cNvSpPr/>
          <p:nvPr/>
        </p:nvSpPr>
        <p:spPr>
          <a:xfrm flipV="1">
            <a:off x="6417697" y="2300798"/>
            <a:ext cx="1598269" cy="32173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12700" cmpd="sng">
            <a:solidFill>
              <a:srgbClr val="D6DBFA"/>
            </a:solidFill>
            <a:headEnd type="oval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9719E94-7B92-40F0-99EB-81A1DFF00FFA}"/>
              </a:ext>
            </a:extLst>
          </p:cNvPr>
          <p:cNvSpPr/>
          <p:nvPr/>
        </p:nvSpPr>
        <p:spPr>
          <a:xfrm>
            <a:off x="8140334" y="2115285"/>
            <a:ext cx="2981683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8D77759-0E4E-4F5C-88F5-CA2F779FB0BA}"/>
              </a:ext>
            </a:extLst>
          </p:cNvPr>
          <p:cNvSpPr/>
          <p:nvPr/>
        </p:nvSpPr>
        <p:spPr>
          <a:xfrm>
            <a:off x="8141055" y="1795871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8BF0655-4255-4D8A-9CE1-74CCB20218F2}"/>
              </a:ext>
            </a:extLst>
          </p:cNvPr>
          <p:cNvSpPr/>
          <p:nvPr/>
        </p:nvSpPr>
        <p:spPr>
          <a:xfrm>
            <a:off x="8140334" y="4092100"/>
            <a:ext cx="2981683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0D3C1F5-95EF-48C3-9530-50D76F4EECF9}"/>
              </a:ext>
            </a:extLst>
          </p:cNvPr>
          <p:cNvSpPr/>
          <p:nvPr/>
        </p:nvSpPr>
        <p:spPr>
          <a:xfrm>
            <a:off x="8141055" y="3772686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560A9BC-29E2-4D43-927C-EC8CA9E736FC}"/>
              </a:ext>
            </a:extLst>
          </p:cNvPr>
          <p:cNvSpPr/>
          <p:nvPr/>
        </p:nvSpPr>
        <p:spPr>
          <a:xfrm>
            <a:off x="1241100" y="5261402"/>
            <a:ext cx="2981683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5258DEE-3DF3-4545-9C84-278931F3D86A}"/>
              </a:ext>
            </a:extLst>
          </p:cNvPr>
          <p:cNvSpPr/>
          <p:nvPr/>
        </p:nvSpPr>
        <p:spPr>
          <a:xfrm>
            <a:off x="2418789" y="4941988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r"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7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9263846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/>
          </a:p>
          <a:p>
            <a:pPr lvl="0"/>
            <a:endParaRPr lang="zh-CN" altLang="en-US" dirty="0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1936586" y="2744613"/>
            <a:ext cx="1371189" cy="1192198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100" normalizeH="0" baseline="0" noProof="0" dirty="0">
              <a:ln>
                <a:noFill/>
              </a:ln>
              <a:solidFill>
                <a:srgbClr val="5066E9"/>
              </a:solidFill>
              <a:effectLst/>
              <a:uLnTx/>
              <a:uFillTx/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1439355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1E10BBAD-D767-4E68-864A-C967C2665B4A}"/>
              </a:ext>
            </a:extLst>
          </p:cNvPr>
          <p:cNvSpPr/>
          <p:nvPr/>
        </p:nvSpPr>
        <p:spPr>
          <a:xfrm>
            <a:off x="1057156" y="1631938"/>
            <a:ext cx="3966258" cy="2332298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0E55214-7AD7-4ECC-B340-08D1660AE81E}"/>
              </a:ext>
            </a:extLst>
          </p:cNvPr>
          <p:cNvSpPr/>
          <p:nvPr/>
        </p:nvSpPr>
        <p:spPr>
          <a:xfrm>
            <a:off x="5904730" y="2221968"/>
            <a:ext cx="4933705" cy="130420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A61474B-D3FD-48D6-AD25-2B8224BF0628}"/>
              </a:ext>
            </a:extLst>
          </p:cNvPr>
          <p:cNvSpPr/>
          <p:nvPr/>
        </p:nvSpPr>
        <p:spPr>
          <a:xfrm>
            <a:off x="5904730" y="1765433"/>
            <a:ext cx="3034737" cy="45653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10F0FE45-3A5F-492E-869D-470DCFAA23FA}"/>
              </a:ext>
            </a:extLst>
          </p:cNvPr>
          <p:cNvCxnSpPr/>
          <p:nvPr/>
        </p:nvCxnSpPr>
        <p:spPr>
          <a:xfrm>
            <a:off x="6014978" y="4086156"/>
            <a:ext cx="4957823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D791A05D-7D80-4C34-9404-D7A2ACFCED32}"/>
              </a:ext>
            </a:extLst>
          </p:cNvPr>
          <p:cNvSpPr/>
          <p:nvPr/>
        </p:nvSpPr>
        <p:spPr>
          <a:xfrm>
            <a:off x="5904730" y="5109470"/>
            <a:ext cx="4933705" cy="1304203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3303032-3809-418B-ACE4-A33DF946623B}"/>
              </a:ext>
            </a:extLst>
          </p:cNvPr>
          <p:cNvSpPr/>
          <p:nvPr/>
        </p:nvSpPr>
        <p:spPr>
          <a:xfrm>
            <a:off x="5904730" y="4652935"/>
            <a:ext cx="3034737" cy="45653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41BB115-AE23-48B4-8E31-A0D4388752E7}"/>
              </a:ext>
            </a:extLst>
          </p:cNvPr>
          <p:cNvSpPr/>
          <p:nvPr/>
        </p:nvSpPr>
        <p:spPr>
          <a:xfrm>
            <a:off x="1057156" y="4181831"/>
            <a:ext cx="3966258" cy="2332298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5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9801361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3ab61e56-cf82-45cc-b1e7-ffbd864344f9" descr="gw8AAB+LCAAAAAAABADdVFtvgjAY/S/d9sYWaDPIeFMXFh92iZrtYfGhg6pdoJhSFhfjf18rF4siw6dNwgt8/S7nfD2cNbgU30sCXDCOMBf3FM85joaCRMAAwwC4LA1DA/QpCyibP/A4XSbAfV+XZfrJGxWLVxymRNUyKigOs0/3IL9Ie6SMRmmUp5k3pgzhlRayzCxIgyAketqQCcK/ygmWim3fx4LLAV7MIyzkwLW5uQL5EXBvnRtzo4oDspJFBphksAo8OTy1gFqe6kDR7AWfaSIiwsSu6AXL1RGJqobvYd0uu4QD9/dxfVezEeiYWw555/ECL8mTbKXw5htQIQtMS3YVtHKwfKnw3hhHAU/I6kSKqkInV3cfjfBVAx19DqEO97QGeSnFQRzG/HcpFmkH58+zGfXJiPhybJE0mn9I2dgOciwkr6vP02QhUy88zx7YyPNAgdra1MmsaNNWZnv5bda/LdH3L2kkRPT8HY3sB8rifU7nC8FIkuThDOlRgQ39mOX6Mo6orQBdubAs2CC0P6MKTxJjE7lGNf53Y4S6McIOGyM8a2OEXTJG2EVjhBVjhF02xrbkztkYbVs3RtRhY0RnbYyoS8aIumiMqGKMqMvG2JbcVD4/9SYSSYMPAAA=">
            <a:extLst>
              <a:ext uri="{FF2B5EF4-FFF2-40B4-BE49-F238E27FC236}">
                <a16:creationId xmlns:a16="http://schemas.microsoft.com/office/drawing/2014/main" id="{F3131C78-B712-4EA6-837F-6339034E8B01}"/>
              </a:ext>
            </a:extLst>
          </p:cNvPr>
          <p:cNvGrpSpPr>
            <a:grpSpLocks noChangeAspect="1"/>
          </p:cNvGrpSpPr>
          <p:nvPr/>
        </p:nvGrpSpPr>
        <p:grpSpPr>
          <a:xfrm>
            <a:off x="3003971" y="1207009"/>
            <a:ext cx="7039784" cy="3519885"/>
            <a:chOff x="2861858" y="1490210"/>
            <a:chExt cx="7039784" cy="3519885"/>
          </a:xfrm>
        </p:grpSpPr>
        <p:sp>
          <p:nvSpPr>
            <p:cNvPr id="7" name="íš1îḋe">
              <a:extLst>
                <a:ext uri="{FF2B5EF4-FFF2-40B4-BE49-F238E27FC236}">
                  <a16:creationId xmlns:a16="http://schemas.microsoft.com/office/drawing/2014/main" id="{C56C3D1E-B8A0-4959-A3CA-979D186A831A}"/>
                </a:ext>
              </a:extLst>
            </p:cNvPr>
            <p:cNvSpPr/>
            <p:nvPr/>
          </p:nvSpPr>
          <p:spPr bwMode="auto">
            <a:xfrm>
              <a:off x="2861858" y="1490210"/>
              <a:ext cx="5276106" cy="3519885"/>
            </a:xfrm>
            <a:custGeom>
              <a:avLst/>
              <a:gdLst>
                <a:gd name="T0" fmla="*/ 2368 w 4094"/>
                <a:gd name="T1" fmla="*/ 461 h 2734"/>
                <a:gd name="T2" fmla="*/ 1627 w 4094"/>
                <a:gd name="T3" fmla="*/ 277 h 2734"/>
                <a:gd name="T4" fmla="*/ 906 w 4094"/>
                <a:gd name="T5" fmla="*/ 36 h 2734"/>
                <a:gd name="T6" fmla="*/ 427 w 4094"/>
                <a:gd name="T7" fmla="*/ 87 h 2734"/>
                <a:gd name="T8" fmla="*/ 238 w 4094"/>
                <a:gd name="T9" fmla="*/ 450 h 2734"/>
                <a:gd name="T10" fmla="*/ 257 w 4094"/>
                <a:gd name="T11" fmla="*/ 752 h 2734"/>
                <a:gd name="T12" fmla="*/ 383 w 4094"/>
                <a:gd name="T13" fmla="*/ 936 h 2734"/>
                <a:gd name="T14" fmla="*/ 277 w 4094"/>
                <a:gd name="T15" fmla="*/ 1638 h 2734"/>
                <a:gd name="T16" fmla="*/ 77 w 4094"/>
                <a:gd name="T17" fmla="*/ 1941 h 2734"/>
                <a:gd name="T18" fmla="*/ 46 w 4094"/>
                <a:gd name="T19" fmla="*/ 2279 h 2734"/>
                <a:gd name="T20" fmla="*/ 318 w 4094"/>
                <a:gd name="T21" fmla="*/ 2525 h 2734"/>
                <a:gd name="T22" fmla="*/ 1112 w 4094"/>
                <a:gd name="T23" fmla="*/ 2693 h 2734"/>
                <a:gd name="T24" fmla="*/ 2939 w 4094"/>
                <a:gd name="T25" fmla="*/ 2698 h 2734"/>
                <a:gd name="T26" fmla="*/ 3613 w 4094"/>
                <a:gd name="T27" fmla="*/ 2650 h 2734"/>
                <a:gd name="T28" fmla="*/ 3952 w 4094"/>
                <a:gd name="T29" fmla="*/ 2526 h 2734"/>
                <a:gd name="T30" fmla="*/ 4018 w 4094"/>
                <a:gd name="T31" fmla="*/ 2154 h 2734"/>
                <a:gd name="T32" fmla="*/ 3448 w 4094"/>
                <a:gd name="T33" fmla="*/ 1695 h 2734"/>
                <a:gd name="T34" fmla="*/ 3521 w 4094"/>
                <a:gd name="T35" fmla="*/ 1339 h 2734"/>
                <a:gd name="T36" fmla="*/ 3944 w 4094"/>
                <a:gd name="T37" fmla="*/ 636 h 2734"/>
                <a:gd name="T38" fmla="*/ 3639 w 4094"/>
                <a:gd name="T39" fmla="*/ 184 h 2734"/>
                <a:gd name="T40" fmla="*/ 3015 w 4094"/>
                <a:gd name="T41" fmla="*/ 255 h 2734"/>
                <a:gd name="T42" fmla="*/ 2368 w 4094"/>
                <a:gd name="T43" fmla="*/ 461 h 2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94" h="2734">
                  <a:moveTo>
                    <a:pt x="2368" y="461"/>
                  </a:moveTo>
                  <a:cubicBezTo>
                    <a:pt x="2109" y="452"/>
                    <a:pt x="1863" y="368"/>
                    <a:pt x="1627" y="277"/>
                  </a:cubicBezTo>
                  <a:cubicBezTo>
                    <a:pt x="1392" y="185"/>
                    <a:pt x="1159" y="84"/>
                    <a:pt x="906" y="36"/>
                  </a:cubicBezTo>
                  <a:cubicBezTo>
                    <a:pt x="744" y="4"/>
                    <a:pt x="558" y="0"/>
                    <a:pt x="427" y="87"/>
                  </a:cubicBezTo>
                  <a:cubicBezTo>
                    <a:pt x="301" y="171"/>
                    <a:pt x="260" y="316"/>
                    <a:pt x="238" y="450"/>
                  </a:cubicBezTo>
                  <a:cubicBezTo>
                    <a:pt x="222" y="551"/>
                    <a:pt x="212" y="657"/>
                    <a:pt x="257" y="752"/>
                  </a:cubicBezTo>
                  <a:cubicBezTo>
                    <a:pt x="288" y="818"/>
                    <a:pt x="344" y="873"/>
                    <a:pt x="383" y="936"/>
                  </a:cubicBezTo>
                  <a:cubicBezTo>
                    <a:pt x="516" y="1155"/>
                    <a:pt x="422" y="1425"/>
                    <a:pt x="277" y="1638"/>
                  </a:cubicBezTo>
                  <a:cubicBezTo>
                    <a:pt x="209" y="1739"/>
                    <a:pt x="130" y="1834"/>
                    <a:pt x="77" y="1941"/>
                  </a:cubicBezTo>
                  <a:cubicBezTo>
                    <a:pt x="25" y="2048"/>
                    <a:pt x="0" y="2170"/>
                    <a:pt x="46" y="2279"/>
                  </a:cubicBezTo>
                  <a:cubicBezTo>
                    <a:pt x="92" y="2387"/>
                    <a:pt x="200" y="2468"/>
                    <a:pt x="318" y="2525"/>
                  </a:cubicBezTo>
                  <a:cubicBezTo>
                    <a:pt x="557" y="2641"/>
                    <a:pt x="838" y="2674"/>
                    <a:pt x="1112" y="2693"/>
                  </a:cubicBezTo>
                  <a:cubicBezTo>
                    <a:pt x="1720" y="2734"/>
                    <a:pt x="2330" y="2716"/>
                    <a:pt x="2939" y="2698"/>
                  </a:cubicBezTo>
                  <a:cubicBezTo>
                    <a:pt x="3165" y="2691"/>
                    <a:pt x="3391" y="2685"/>
                    <a:pt x="3613" y="2650"/>
                  </a:cubicBezTo>
                  <a:cubicBezTo>
                    <a:pt x="3736" y="2631"/>
                    <a:pt x="3863" y="2600"/>
                    <a:pt x="3952" y="2526"/>
                  </a:cubicBezTo>
                  <a:cubicBezTo>
                    <a:pt x="4066" y="2432"/>
                    <a:pt x="4094" y="2272"/>
                    <a:pt x="4018" y="2154"/>
                  </a:cubicBezTo>
                  <a:cubicBezTo>
                    <a:pt x="3890" y="1956"/>
                    <a:pt x="3538" y="1907"/>
                    <a:pt x="3448" y="1695"/>
                  </a:cubicBezTo>
                  <a:cubicBezTo>
                    <a:pt x="3399" y="1578"/>
                    <a:pt x="3450" y="1448"/>
                    <a:pt x="3521" y="1339"/>
                  </a:cubicBezTo>
                  <a:cubicBezTo>
                    <a:pt x="3674" y="1106"/>
                    <a:pt x="3930" y="902"/>
                    <a:pt x="3944" y="636"/>
                  </a:cubicBezTo>
                  <a:cubicBezTo>
                    <a:pt x="3953" y="454"/>
                    <a:pt x="3830" y="271"/>
                    <a:pt x="3639" y="184"/>
                  </a:cubicBezTo>
                  <a:cubicBezTo>
                    <a:pt x="3440" y="94"/>
                    <a:pt x="3163" y="105"/>
                    <a:pt x="3015" y="255"/>
                  </a:cubicBezTo>
                  <a:cubicBezTo>
                    <a:pt x="2864" y="409"/>
                    <a:pt x="2597" y="469"/>
                    <a:pt x="2368" y="461"/>
                  </a:cubicBezTo>
                </a:path>
              </a:pathLst>
            </a:custGeom>
            <a:solidFill>
              <a:srgbClr val="6C63FF">
                <a:alpha val="1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8" name="îśḻiḑê">
              <a:extLst>
                <a:ext uri="{FF2B5EF4-FFF2-40B4-BE49-F238E27FC236}">
                  <a16:creationId xmlns:a16="http://schemas.microsoft.com/office/drawing/2014/main" id="{EACC501A-37F7-4E7C-81F8-A41B36278FF1}"/>
                </a:ext>
              </a:extLst>
            </p:cNvPr>
            <p:cNvSpPr/>
            <p:nvPr/>
          </p:nvSpPr>
          <p:spPr bwMode="auto">
            <a:xfrm>
              <a:off x="5629871" y="2535370"/>
              <a:ext cx="584822" cy="584822"/>
            </a:xfrm>
            <a:custGeom>
              <a:avLst/>
              <a:gdLst>
                <a:gd name="T0" fmla="*/ 291 w 336"/>
                <a:gd name="T1" fmla="*/ 289 h 336"/>
                <a:gd name="T2" fmla="*/ 276 w 336"/>
                <a:gd name="T3" fmla="*/ 303 h 336"/>
                <a:gd name="T4" fmla="*/ 205 w 336"/>
                <a:gd name="T5" fmla="*/ 336 h 336"/>
                <a:gd name="T6" fmla="*/ 205 w 336"/>
                <a:gd name="T7" fmla="*/ 336 h 336"/>
                <a:gd name="T8" fmla="*/ 276 w 336"/>
                <a:gd name="T9" fmla="*/ 303 h 336"/>
                <a:gd name="T10" fmla="*/ 291 w 336"/>
                <a:gd name="T11" fmla="*/ 289 h 336"/>
                <a:gd name="T12" fmla="*/ 46 w 336"/>
                <a:gd name="T13" fmla="*/ 74 h 336"/>
                <a:gd name="T14" fmla="*/ 47 w 336"/>
                <a:gd name="T15" fmla="*/ 74 h 336"/>
                <a:gd name="T16" fmla="*/ 47 w 336"/>
                <a:gd name="T17" fmla="*/ 276 h 336"/>
                <a:gd name="T18" fmla="*/ 143 w 336"/>
                <a:gd name="T19" fmla="*/ 335 h 336"/>
                <a:gd name="T20" fmla="*/ 143 w 336"/>
                <a:gd name="T21" fmla="*/ 335 h 336"/>
                <a:gd name="T22" fmla="*/ 47 w 336"/>
                <a:gd name="T23" fmla="*/ 276 h 336"/>
                <a:gd name="T24" fmla="*/ 47 w 336"/>
                <a:gd name="T25" fmla="*/ 74 h 336"/>
                <a:gd name="T26" fmla="*/ 46 w 336"/>
                <a:gd name="T27" fmla="*/ 74 h 336"/>
                <a:gd name="T28" fmla="*/ 336 w 336"/>
                <a:gd name="T29" fmla="*/ 0 h 336"/>
                <a:gd name="T30" fmla="*/ 306 w 336"/>
                <a:gd name="T31" fmla="*/ 70 h 336"/>
                <a:gd name="T32" fmla="*/ 336 w 336"/>
                <a:gd name="T3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6" h="336">
                  <a:moveTo>
                    <a:pt x="291" y="289"/>
                  </a:moveTo>
                  <a:cubicBezTo>
                    <a:pt x="286" y="294"/>
                    <a:pt x="281" y="299"/>
                    <a:pt x="276" y="303"/>
                  </a:cubicBezTo>
                  <a:cubicBezTo>
                    <a:pt x="254" y="320"/>
                    <a:pt x="230" y="331"/>
                    <a:pt x="205" y="336"/>
                  </a:cubicBezTo>
                  <a:cubicBezTo>
                    <a:pt x="205" y="336"/>
                    <a:pt x="205" y="336"/>
                    <a:pt x="205" y="336"/>
                  </a:cubicBezTo>
                  <a:cubicBezTo>
                    <a:pt x="230" y="331"/>
                    <a:pt x="254" y="320"/>
                    <a:pt x="276" y="303"/>
                  </a:cubicBezTo>
                  <a:cubicBezTo>
                    <a:pt x="281" y="299"/>
                    <a:pt x="286" y="294"/>
                    <a:pt x="291" y="289"/>
                  </a:cubicBezTo>
                  <a:moveTo>
                    <a:pt x="46" y="74"/>
                  </a:moveTo>
                  <a:cubicBezTo>
                    <a:pt x="47" y="74"/>
                    <a:pt x="47" y="74"/>
                    <a:pt x="47" y="74"/>
                  </a:cubicBezTo>
                  <a:cubicBezTo>
                    <a:pt x="0" y="134"/>
                    <a:pt x="0" y="217"/>
                    <a:pt x="47" y="276"/>
                  </a:cubicBezTo>
                  <a:cubicBezTo>
                    <a:pt x="72" y="308"/>
                    <a:pt x="107" y="328"/>
                    <a:pt x="143" y="335"/>
                  </a:cubicBezTo>
                  <a:cubicBezTo>
                    <a:pt x="143" y="335"/>
                    <a:pt x="143" y="335"/>
                    <a:pt x="143" y="335"/>
                  </a:cubicBezTo>
                  <a:cubicBezTo>
                    <a:pt x="107" y="328"/>
                    <a:pt x="72" y="308"/>
                    <a:pt x="47" y="276"/>
                  </a:cubicBezTo>
                  <a:cubicBezTo>
                    <a:pt x="0" y="217"/>
                    <a:pt x="0" y="134"/>
                    <a:pt x="47" y="74"/>
                  </a:cubicBezTo>
                  <a:cubicBezTo>
                    <a:pt x="47" y="74"/>
                    <a:pt x="47" y="74"/>
                    <a:pt x="46" y="74"/>
                  </a:cubicBezTo>
                  <a:moveTo>
                    <a:pt x="336" y="0"/>
                  </a:moveTo>
                  <a:cubicBezTo>
                    <a:pt x="331" y="25"/>
                    <a:pt x="322" y="49"/>
                    <a:pt x="306" y="70"/>
                  </a:cubicBezTo>
                  <a:cubicBezTo>
                    <a:pt x="321" y="50"/>
                    <a:pt x="331" y="26"/>
                    <a:pt x="336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9" name="íṧḻiďê">
              <a:extLst>
                <a:ext uri="{FF2B5EF4-FFF2-40B4-BE49-F238E27FC236}">
                  <a16:creationId xmlns:a16="http://schemas.microsoft.com/office/drawing/2014/main" id="{EDB26F23-31BD-4297-97C5-9C4AA264EB88}"/>
                </a:ext>
              </a:extLst>
            </p:cNvPr>
            <p:cNvSpPr/>
            <p:nvPr/>
          </p:nvSpPr>
          <p:spPr bwMode="auto">
            <a:xfrm>
              <a:off x="2976674" y="4599886"/>
              <a:ext cx="5018626" cy="124391"/>
            </a:xfrm>
            <a:prstGeom prst="ellipse">
              <a:avLst/>
            </a:prstGeom>
            <a:solidFill>
              <a:srgbClr val="6C63FF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0" name="íşlîḋe">
              <a:extLst>
                <a:ext uri="{FF2B5EF4-FFF2-40B4-BE49-F238E27FC236}">
                  <a16:creationId xmlns:a16="http://schemas.microsoft.com/office/drawing/2014/main" id="{C71C572C-300E-43DF-8F3A-D896B610555C}"/>
                </a:ext>
              </a:extLst>
            </p:cNvPr>
            <p:cNvSpPr/>
            <p:nvPr/>
          </p:nvSpPr>
          <p:spPr bwMode="auto">
            <a:xfrm>
              <a:off x="6201697" y="3901812"/>
              <a:ext cx="267347" cy="746344"/>
            </a:xfrm>
            <a:custGeom>
              <a:avLst/>
              <a:gdLst>
                <a:gd name="T0" fmla="*/ 60 w 154"/>
                <a:gd name="T1" fmla="*/ 430 h 430"/>
                <a:gd name="T2" fmla="*/ 65 w 154"/>
                <a:gd name="T3" fmla="*/ 410 h 430"/>
                <a:gd name="T4" fmla="*/ 59 w 154"/>
                <a:gd name="T5" fmla="*/ 383 h 430"/>
                <a:gd name="T6" fmla="*/ 45 w 154"/>
                <a:gd name="T7" fmla="*/ 361 h 430"/>
                <a:gd name="T8" fmla="*/ 25 w 154"/>
                <a:gd name="T9" fmla="*/ 335 h 430"/>
                <a:gd name="T10" fmla="*/ 19 w 154"/>
                <a:gd name="T11" fmla="*/ 322 h 430"/>
                <a:gd name="T12" fmla="*/ 16 w 154"/>
                <a:gd name="T13" fmla="*/ 309 h 430"/>
                <a:gd name="T14" fmla="*/ 16 w 154"/>
                <a:gd name="T15" fmla="*/ 309 h 430"/>
                <a:gd name="T16" fmla="*/ 16 w 154"/>
                <a:gd name="T17" fmla="*/ 309 h 430"/>
                <a:gd name="T18" fmla="*/ 21 w 154"/>
                <a:gd name="T19" fmla="*/ 291 h 430"/>
                <a:gd name="T20" fmla="*/ 43 w 154"/>
                <a:gd name="T21" fmla="*/ 268 h 430"/>
                <a:gd name="T22" fmla="*/ 73 w 154"/>
                <a:gd name="T23" fmla="*/ 248 h 430"/>
                <a:gd name="T24" fmla="*/ 73 w 154"/>
                <a:gd name="T25" fmla="*/ 248 h 430"/>
                <a:gd name="T26" fmla="*/ 129 w 154"/>
                <a:gd name="T27" fmla="*/ 203 h 430"/>
                <a:gd name="T28" fmla="*/ 124 w 154"/>
                <a:gd name="T29" fmla="*/ 198 h 430"/>
                <a:gd name="T30" fmla="*/ 129 w 154"/>
                <a:gd name="T31" fmla="*/ 204 h 430"/>
                <a:gd name="T32" fmla="*/ 148 w 154"/>
                <a:gd name="T33" fmla="*/ 179 h 430"/>
                <a:gd name="T34" fmla="*/ 148 w 154"/>
                <a:gd name="T35" fmla="*/ 179 h 430"/>
                <a:gd name="T36" fmla="*/ 148 w 154"/>
                <a:gd name="T37" fmla="*/ 178 h 430"/>
                <a:gd name="T38" fmla="*/ 154 w 154"/>
                <a:gd name="T39" fmla="*/ 144 h 430"/>
                <a:gd name="T40" fmla="*/ 154 w 154"/>
                <a:gd name="T41" fmla="*/ 135 h 430"/>
                <a:gd name="T42" fmla="*/ 154 w 154"/>
                <a:gd name="T43" fmla="*/ 135 h 430"/>
                <a:gd name="T44" fmla="*/ 147 w 154"/>
                <a:gd name="T45" fmla="*/ 0 h 430"/>
                <a:gd name="T46" fmla="*/ 131 w 154"/>
                <a:gd name="T47" fmla="*/ 1 h 430"/>
                <a:gd name="T48" fmla="*/ 138 w 154"/>
                <a:gd name="T49" fmla="*/ 135 h 430"/>
                <a:gd name="T50" fmla="*/ 138 w 154"/>
                <a:gd name="T51" fmla="*/ 135 h 430"/>
                <a:gd name="T52" fmla="*/ 138 w 154"/>
                <a:gd name="T53" fmla="*/ 144 h 430"/>
                <a:gd name="T54" fmla="*/ 133 w 154"/>
                <a:gd name="T55" fmla="*/ 172 h 430"/>
                <a:gd name="T56" fmla="*/ 141 w 154"/>
                <a:gd name="T57" fmla="*/ 175 h 430"/>
                <a:gd name="T58" fmla="*/ 133 w 154"/>
                <a:gd name="T59" fmla="*/ 172 h 430"/>
                <a:gd name="T60" fmla="*/ 118 w 154"/>
                <a:gd name="T61" fmla="*/ 192 h 430"/>
                <a:gd name="T62" fmla="*/ 118 w 154"/>
                <a:gd name="T63" fmla="*/ 192 h 430"/>
                <a:gd name="T64" fmla="*/ 118 w 154"/>
                <a:gd name="T65" fmla="*/ 192 h 430"/>
                <a:gd name="T66" fmla="*/ 65 w 154"/>
                <a:gd name="T67" fmla="*/ 235 h 430"/>
                <a:gd name="T68" fmla="*/ 65 w 154"/>
                <a:gd name="T69" fmla="*/ 235 h 430"/>
                <a:gd name="T70" fmla="*/ 24 w 154"/>
                <a:gd name="T71" fmla="*/ 264 h 430"/>
                <a:gd name="T72" fmla="*/ 7 w 154"/>
                <a:gd name="T73" fmla="*/ 283 h 430"/>
                <a:gd name="T74" fmla="*/ 0 w 154"/>
                <a:gd name="T75" fmla="*/ 309 h 430"/>
                <a:gd name="T76" fmla="*/ 0 w 154"/>
                <a:gd name="T77" fmla="*/ 308 h 430"/>
                <a:gd name="T78" fmla="*/ 0 w 154"/>
                <a:gd name="T79" fmla="*/ 309 h 430"/>
                <a:gd name="T80" fmla="*/ 4 w 154"/>
                <a:gd name="T81" fmla="*/ 328 h 430"/>
                <a:gd name="T82" fmla="*/ 16 w 154"/>
                <a:gd name="T83" fmla="*/ 351 h 430"/>
                <a:gd name="T84" fmla="*/ 32 w 154"/>
                <a:gd name="T85" fmla="*/ 371 h 430"/>
                <a:gd name="T86" fmla="*/ 44 w 154"/>
                <a:gd name="T87" fmla="*/ 390 h 430"/>
                <a:gd name="T88" fmla="*/ 49 w 154"/>
                <a:gd name="T89" fmla="*/ 410 h 430"/>
                <a:gd name="T90" fmla="*/ 46 w 154"/>
                <a:gd name="T91" fmla="*/ 422 h 430"/>
                <a:gd name="T92" fmla="*/ 60 w 154"/>
                <a:gd name="T93" fmla="*/ 43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4" h="430">
                  <a:moveTo>
                    <a:pt x="60" y="430"/>
                  </a:moveTo>
                  <a:cubicBezTo>
                    <a:pt x="64" y="423"/>
                    <a:pt x="65" y="417"/>
                    <a:pt x="65" y="410"/>
                  </a:cubicBezTo>
                  <a:cubicBezTo>
                    <a:pt x="65" y="401"/>
                    <a:pt x="63" y="392"/>
                    <a:pt x="59" y="383"/>
                  </a:cubicBezTo>
                  <a:cubicBezTo>
                    <a:pt x="55" y="375"/>
                    <a:pt x="50" y="368"/>
                    <a:pt x="45" y="361"/>
                  </a:cubicBezTo>
                  <a:cubicBezTo>
                    <a:pt x="38" y="352"/>
                    <a:pt x="30" y="344"/>
                    <a:pt x="25" y="335"/>
                  </a:cubicBezTo>
                  <a:cubicBezTo>
                    <a:pt x="22" y="331"/>
                    <a:pt x="20" y="326"/>
                    <a:pt x="19" y="322"/>
                  </a:cubicBezTo>
                  <a:cubicBezTo>
                    <a:pt x="17" y="318"/>
                    <a:pt x="16" y="314"/>
                    <a:pt x="16" y="309"/>
                  </a:cubicBezTo>
                  <a:cubicBezTo>
                    <a:pt x="16" y="309"/>
                    <a:pt x="16" y="309"/>
                    <a:pt x="16" y="309"/>
                  </a:cubicBezTo>
                  <a:cubicBezTo>
                    <a:pt x="16" y="309"/>
                    <a:pt x="16" y="309"/>
                    <a:pt x="16" y="309"/>
                  </a:cubicBezTo>
                  <a:cubicBezTo>
                    <a:pt x="16" y="302"/>
                    <a:pt x="18" y="297"/>
                    <a:pt x="21" y="291"/>
                  </a:cubicBezTo>
                  <a:cubicBezTo>
                    <a:pt x="26" y="283"/>
                    <a:pt x="34" y="275"/>
                    <a:pt x="43" y="268"/>
                  </a:cubicBezTo>
                  <a:cubicBezTo>
                    <a:pt x="52" y="261"/>
                    <a:pt x="63" y="255"/>
                    <a:pt x="73" y="248"/>
                  </a:cubicBezTo>
                  <a:cubicBezTo>
                    <a:pt x="73" y="248"/>
                    <a:pt x="73" y="248"/>
                    <a:pt x="73" y="248"/>
                  </a:cubicBezTo>
                  <a:cubicBezTo>
                    <a:pt x="94" y="236"/>
                    <a:pt x="113" y="220"/>
                    <a:pt x="129" y="203"/>
                  </a:cubicBezTo>
                  <a:cubicBezTo>
                    <a:pt x="124" y="198"/>
                    <a:pt x="124" y="198"/>
                    <a:pt x="124" y="198"/>
                  </a:cubicBezTo>
                  <a:cubicBezTo>
                    <a:pt x="129" y="204"/>
                    <a:pt x="129" y="204"/>
                    <a:pt x="129" y="204"/>
                  </a:cubicBezTo>
                  <a:cubicBezTo>
                    <a:pt x="137" y="196"/>
                    <a:pt x="143" y="188"/>
                    <a:pt x="148" y="179"/>
                  </a:cubicBezTo>
                  <a:cubicBezTo>
                    <a:pt x="148" y="179"/>
                    <a:pt x="148" y="179"/>
                    <a:pt x="148" y="179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53" y="167"/>
                    <a:pt x="154" y="155"/>
                    <a:pt x="154" y="144"/>
                  </a:cubicBezTo>
                  <a:cubicBezTo>
                    <a:pt x="154" y="141"/>
                    <a:pt x="154" y="138"/>
                    <a:pt x="154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2" y="90"/>
                    <a:pt x="150" y="45"/>
                    <a:pt x="147" y="0"/>
                  </a:cubicBezTo>
                  <a:cubicBezTo>
                    <a:pt x="131" y="1"/>
                    <a:pt x="131" y="1"/>
                    <a:pt x="131" y="1"/>
                  </a:cubicBezTo>
                  <a:cubicBezTo>
                    <a:pt x="134" y="46"/>
                    <a:pt x="136" y="90"/>
                    <a:pt x="138" y="135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38" y="138"/>
                    <a:pt x="138" y="141"/>
                    <a:pt x="138" y="144"/>
                  </a:cubicBezTo>
                  <a:cubicBezTo>
                    <a:pt x="138" y="155"/>
                    <a:pt x="137" y="164"/>
                    <a:pt x="133" y="172"/>
                  </a:cubicBezTo>
                  <a:cubicBezTo>
                    <a:pt x="141" y="175"/>
                    <a:pt x="141" y="175"/>
                    <a:pt x="141" y="175"/>
                  </a:cubicBezTo>
                  <a:cubicBezTo>
                    <a:pt x="133" y="172"/>
                    <a:pt x="133" y="172"/>
                    <a:pt x="133" y="172"/>
                  </a:cubicBezTo>
                  <a:cubicBezTo>
                    <a:pt x="130" y="179"/>
                    <a:pt x="124" y="186"/>
                    <a:pt x="118" y="192"/>
                  </a:cubicBezTo>
                  <a:cubicBezTo>
                    <a:pt x="118" y="192"/>
                    <a:pt x="118" y="192"/>
                    <a:pt x="118" y="192"/>
                  </a:cubicBezTo>
                  <a:cubicBezTo>
                    <a:pt x="118" y="192"/>
                    <a:pt x="118" y="192"/>
                    <a:pt x="118" y="192"/>
                  </a:cubicBezTo>
                  <a:cubicBezTo>
                    <a:pt x="102" y="208"/>
                    <a:pt x="84" y="223"/>
                    <a:pt x="65" y="235"/>
                  </a:cubicBezTo>
                  <a:cubicBezTo>
                    <a:pt x="65" y="235"/>
                    <a:pt x="65" y="235"/>
                    <a:pt x="65" y="235"/>
                  </a:cubicBezTo>
                  <a:cubicBezTo>
                    <a:pt x="52" y="243"/>
                    <a:pt x="36" y="252"/>
                    <a:pt x="24" y="264"/>
                  </a:cubicBezTo>
                  <a:cubicBezTo>
                    <a:pt x="17" y="269"/>
                    <a:pt x="12" y="276"/>
                    <a:pt x="7" y="283"/>
                  </a:cubicBezTo>
                  <a:cubicBezTo>
                    <a:pt x="3" y="291"/>
                    <a:pt x="1" y="299"/>
                    <a:pt x="0" y="309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0" y="309"/>
                    <a:pt x="0" y="309"/>
                    <a:pt x="0" y="309"/>
                  </a:cubicBezTo>
                  <a:cubicBezTo>
                    <a:pt x="0" y="316"/>
                    <a:pt x="2" y="322"/>
                    <a:pt x="4" y="328"/>
                  </a:cubicBezTo>
                  <a:cubicBezTo>
                    <a:pt x="7" y="336"/>
                    <a:pt x="11" y="344"/>
                    <a:pt x="16" y="351"/>
                  </a:cubicBezTo>
                  <a:cubicBezTo>
                    <a:pt x="21" y="358"/>
                    <a:pt x="27" y="364"/>
                    <a:pt x="32" y="371"/>
                  </a:cubicBezTo>
                  <a:cubicBezTo>
                    <a:pt x="37" y="377"/>
                    <a:pt x="41" y="383"/>
                    <a:pt x="44" y="390"/>
                  </a:cubicBezTo>
                  <a:cubicBezTo>
                    <a:pt x="47" y="397"/>
                    <a:pt x="49" y="404"/>
                    <a:pt x="49" y="410"/>
                  </a:cubicBezTo>
                  <a:cubicBezTo>
                    <a:pt x="49" y="414"/>
                    <a:pt x="48" y="418"/>
                    <a:pt x="46" y="422"/>
                  </a:cubicBezTo>
                  <a:cubicBezTo>
                    <a:pt x="60" y="430"/>
                    <a:pt x="60" y="430"/>
                    <a:pt x="60" y="430"/>
                  </a:cubicBezTo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1" name="íṣļídê">
              <a:extLst>
                <a:ext uri="{FF2B5EF4-FFF2-40B4-BE49-F238E27FC236}">
                  <a16:creationId xmlns:a16="http://schemas.microsoft.com/office/drawing/2014/main" id="{3DEF6364-6A02-48E9-BAAF-E622878C2B50}"/>
                </a:ext>
              </a:extLst>
            </p:cNvPr>
            <p:cNvSpPr/>
            <p:nvPr/>
          </p:nvSpPr>
          <p:spPr bwMode="auto">
            <a:xfrm>
              <a:off x="6352081" y="3805270"/>
              <a:ext cx="180089" cy="191228"/>
            </a:xfrm>
            <a:custGeom>
              <a:avLst/>
              <a:gdLst>
                <a:gd name="T0" fmla="*/ 104 w 104"/>
                <a:gd name="T1" fmla="*/ 53 h 110"/>
                <a:gd name="T2" fmla="*/ 79 w 104"/>
                <a:gd name="T3" fmla="*/ 13 h 110"/>
                <a:gd name="T4" fmla="*/ 68 w 104"/>
                <a:gd name="T5" fmla="*/ 34 h 110"/>
                <a:gd name="T6" fmla="*/ 69 w 104"/>
                <a:gd name="T7" fmla="*/ 8 h 110"/>
                <a:gd name="T8" fmla="*/ 7 w 104"/>
                <a:gd name="T9" fmla="*/ 41 h 110"/>
                <a:gd name="T10" fmla="*/ 41 w 104"/>
                <a:gd name="T11" fmla="*/ 102 h 110"/>
                <a:gd name="T12" fmla="*/ 102 w 104"/>
                <a:gd name="T13" fmla="*/ 69 h 110"/>
                <a:gd name="T14" fmla="*/ 104 w 104"/>
                <a:gd name="T15" fmla="*/ 5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10">
                  <a:moveTo>
                    <a:pt x="104" y="53"/>
                  </a:moveTo>
                  <a:cubicBezTo>
                    <a:pt x="103" y="36"/>
                    <a:pt x="94" y="21"/>
                    <a:pt x="79" y="13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42" y="0"/>
                    <a:pt x="15" y="15"/>
                    <a:pt x="7" y="41"/>
                  </a:cubicBezTo>
                  <a:cubicBezTo>
                    <a:pt x="0" y="67"/>
                    <a:pt x="15" y="95"/>
                    <a:pt x="41" y="102"/>
                  </a:cubicBezTo>
                  <a:cubicBezTo>
                    <a:pt x="67" y="110"/>
                    <a:pt x="94" y="95"/>
                    <a:pt x="102" y="69"/>
                  </a:cubicBezTo>
                  <a:cubicBezTo>
                    <a:pt x="103" y="64"/>
                    <a:pt x="104" y="58"/>
                    <a:pt x="104" y="53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2" name="îṥḻiḋe">
              <a:extLst>
                <a:ext uri="{FF2B5EF4-FFF2-40B4-BE49-F238E27FC236}">
                  <a16:creationId xmlns:a16="http://schemas.microsoft.com/office/drawing/2014/main" id="{C58D27B7-733F-482B-A54E-BD031E376193}"/>
                </a:ext>
              </a:extLst>
            </p:cNvPr>
            <p:cNvSpPr/>
            <p:nvPr/>
          </p:nvSpPr>
          <p:spPr bwMode="auto">
            <a:xfrm>
              <a:off x="6218407" y="4341821"/>
              <a:ext cx="168949" cy="194942"/>
            </a:xfrm>
            <a:custGeom>
              <a:avLst/>
              <a:gdLst>
                <a:gd name="T0" fmla="*/ 93 w 98"/>
                <a:gd name="T1" fmla="*/ 78 h 112"/>
                <a:gd name="T2" fmla="*/ 27 w 98"/>
                <a:gd name="T3" fmla="*/ 99 h 112"/>
                <a:gd name="T4" fmla="*/ 0 w 98"/>
                <a:gd name="T5" fmla="*/ 58 h 112"/>
                <a:gd name="T6" fmla="*/ 3 w 98"/>
                <a:gd name="T7" fmla="*/ 38 h 112"/>
                <a:gd name="T8" fmla="*/ 67 w 98"/>
                <a:gd name="T9" fmla="*/ 10 h 112"/>
                <a:gd name="T10" fmla="*/ 95 w 98"/>
                <a:gd name="T11" fmla="*/ 39 h 112"/>
                <a:gd name="T12" fmla="*/ 64 w 98"/>
                <a:gd name="T13" fmla="*/ 64 h 112"/>
                <a:gd name="T14" fmla="*/ 98 w 98"/>
                <a:gd name="T15" fmla="*/ 56 h 112"/>
                <a:gd name="T16" fmla="*/ 93 w 98"/>
                <a:gd name="T17" fmla="*/ 7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112">
                  <a:moveTo>
                    <a:pt x="93" y="78"/>
                  </a:moveTo>
                  <a:cubicBezTo>
                    <a:pt x="81" y="102"/>
                    <a:pt x="51" y="112"/>
                    <a:pt x="27" y="99"/>
                  </a:cubicBezTo>
                  <a:cubicBezTo>
                    <a:pt x="11" y="91"/>
                    <a:pt x="1" y="76"/>
                    <a:pt x="0" y="58"/>
                  </a:cubicBezTo>
                  <a:cubicBezTo>
                    <a:pt x="0" y="51"/>
                    <a:pt x="1" y="45"/>
                    <a:pt x="3" y="38"/>
                  </a:cubicBezTo>
                  <a:cubicBezTo>
                    <a:pt x="13" y="13"/>
                    <a:pt x="42" y="0"/>
                    <a:pt x="67" y="10"/>
                  </a:cubicBezTo>
                  <a:cubicBezTo>
                    <a:pt x="80" y="15"/>
                    <a:pt x="90" y="26"/>
                    <a:pt x="95" y="39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98" y="56"/>
                    <a:pt x="98" y="56"/>
                    <a:pt x="98" y="56"/>
                  </a:cubicBezTo>
                  <a:cubicBezTo>
                    <a:pt x="98" y="64"/>
                    <a:pt x="96" y="71"/>
                    <a:pt x="93" y="78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3" name="ïś1îďè">
              <a:extLst>
                <a:ext uri="{FF2B5EF4-FFF2-40B4-BE49-F238E27FC236}">
                  <a16:creationId xmlns:a16="http://schemas.microsoft.com/office/drawing/2014/main" id="{6B79E11D-67C5-4108-AE45-F3F5D7B116BE}"/>
                </a:ext>
              </a:extLst>
            </p:cNvPr>
            <p:cNvSpPr/>
            <p:nvPr/>
          </p:nvSpPr>
          <p:spPr bwMode="auto">
            <a:xfrm>
              <a:off x="6246255" y="4137597"/>
              <a:ext cx="174519" cy="176376"/>
            </a:xfrm>
            <a:custGeom>
              <a:avLst/>
              <a:gdLst>
                <a:gd name="T0" fmla="*/ 53 w 101"/>
                <a:gd name="T1" fmla="*/ 100 h 101"/>
                <a:gd name="T2" fmla="*/ 1 w 101"/>
                <a:gd name="T3" fmla="*/ 53 h 101"/>
                <a:gd name="T4" fmla="*/ 37 w 101"/>
                <a:gd name="T5" fmla="*/ 3 h 101"/>
                <a:gd name="T6" fmla="*/ 37 w 101"/>
                <a:gd name="T7" fmla="*/ 23 h 101"/>
                <a:gd name="T8" fmla="*/ 48 w 101"/>
                <a:gd name="T9" fmla="*/ 1 h 101"/>
                <a:gd name="T10" fmla="*/ 99 w 101"/>
                <a:gd name="T11" fmla="*/ 48 h 101"/>
                <a:gd name="T12" fmla="*/ 53 w 101"/>
                <a:gd name="T13" fmla="*/ 100 h 101"/>
                <a:gd name="T14" fmla="*/ 53 w 101"/>
                <a:gd name="T15" fmla="*/ 10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101">
                  <a:moveTo>
                    <a:pt x="53" y="100"/>
                  </a:moveTo>
                  <a:cubicBezTo>
                    <a:pt x="25" y="101"/>
                    <a:pt x="2" y="80"/>
                    <a:pt x="1" y="53"/>
                  </a:cubicBezTo>
                  <a:cubicBezTo>
                    <a:pt x="0" y="30"/>
                    <a:pt x="15" y="9"/>
                    <a:pt x="37" y="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75" y="0"/>
                    <a:pt x="98" y="21"/>
                    <a:pt x="99" y="48"/>
                  </a:cubicBezTo>
                  <a:cubicBezTo>
                    <a:pt x="101" y="75"/>
                    <a:pt x="80" y="98"/>
                    <a:pt x="53" y="100"/>
                  </a:cubicBezTo>
                  <a:cubicBezTo>
                    <a:pt x="53" y="100"/>
                    <a:pt x="53" y="100"/>
                    <a:pt x="53" y="100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4" name="ï$1íde">
              <a:extLst>
                <a:ext uri="{FF2B5EF4-FFF2-40B4-BE49-F238E27FC236}">
                  <a16:creationId xmlns:a16="http://schemas.microsoft.com/office/drawing/2014/main" id="{9CC75788-C7FA-42C0-984D-F467164341FC}"/>
                </a:ext>
              </a:extLst>
            </p:cNvPr>
            <p:cNvSpPr/>
            <p:nvPr/>
          </p:nvSpPr>
          <p:spPr bwMode="auto">
            <a:xfrm>
              <a:off x="6452336" y="4000210"/>
              <a:ext cx="181945" cy="174519"/>
            </a:xfrm>
            <a:custGeom>
              <a:avLst/>
              <a:gdLst>
                <a:gd name="T0" fmla="*/ 53 w 105"/>
                <a:gd name="T1" fmla="*/ 99 h 100"/>
                <a:gd name="T2" fmla="*/ 1 w 105"/>
                <a:gd name="T3" fmla="*/ 52 h 100"/>
                <a:gd name="T4" fmla="*/ 48 w 105"/>
                <a:gd name="T5" fmla="*/ 1 h 100"/>
                <a:gd name="T6" fmla="*/ 75 w 105"/>
                <a:gd name="T7" fmla="*/ 7 h 100"/>
                <a:gd name="T8" fmla="*/ 66 w 105"/>
                <a:gd name="T9" fmla="*/ 31 h 100"/>
                <a:gd name="T10" fmla="*/ 84 w 105"/>
                <a:gd name="T11" fmla="*/ 14 h 100"/>
                <a:gd name="T12" fmla="*/ 87 w 105"/>
                <a:gd name="T13" fmla="*/ 83 h 100"/>
                <a:gd name="T14" fmla="*/ 53 w 105"/>
                <a:gd name="T15" fmla="*/ 99 h 100"/>
                <a:gd name="T16" fmla="*/ 53 w 105"/>
                <a:gd name="T17" fmla="*/ 9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00">
                  <a:moveTo>
                    <a:pt x="53" y="99"/>
                  </a:moveTo>
                  <a:cubicBezTo>
                    <a:pt x="26" y="100"/>
                    <a:pt x="3" y="80"/>
                    <a:pt x="1" y="52"/>
                  </a:cubicBezTo>
                  <a:cubicBezTo>
                    <a:pt x="0" y="25"/>
                    <a:pt x="21" y="2"/>
                    <a:pt x="48" y="1"/>
                  </a:cubicBezTo>
                  <a:cubicBezTo>
                    <a:pt x="57" y="0"/>
                    <a:pt x="67" y="2"/>
                    <a:pt x="75" y="7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104" y="32"/>
                    <a:pt x="105" y="63"/>
                    <a:pt x="87" y="83"/>
                  </a:cubicBezTo>
                  <a:cubicBezTo>
                    <a:pt x="78" y="93"/>
                    <a:pt x="66" y="98"/>
                    <a:pt x="53" y="99"/>
                  </a:cubicBezTo>
                  <a:cubicBezTo>
                    <a:pt x="53" y="99"/>
                    <a:pt x="53" y="99"/>
                    <a:pt x="53" y="99"/>
                  </a:cubicBezTo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5" name="ïŝḻíḓè">
              <a:extLst>
                <a:ext uri="{FF2B5EF4-FFF2-40B4-BE49-F238E27FC236}">
                  <a16:creationId xmlns:a16="http://schemas.microsoft.com/office/drawing/2014/main" id="{46FFE3E1-7204-4048-BD9E-43B5218F59B8}"/>
                </a:ext>
              </a:extLst>
            </p:cNvPr>
            <p:cNvSpPr/>
            <p:nvPr/>
          </p:nvSpPr>
          <p:spPr bwMode="auto">
            <a:xfrm>
              <a:off x="6350224" y="3866537"/>
              <a:ext cx="170805" cy="120678"/>
            </a:xfrm>
            <a:custGeom>
              <a:avLst/>
              <a:gdLst>
                <a:gd name="T0" fmla="*/ 98 w 98"/>
                <a:gd name="T1" fmla="*/ 45 h 69"/>
                <a:gd name="T2" fmla="*/ 65 w 98"/>
                <a:gd name="T3" fmla="*/ 69 h 69"/>
                <a:gd name="T4" fmla="*/ 65 w 98"/>
                <a:gd name="T5" fmla="*/ 69 h 69"/>
                <a:gd name="T6" fmla="*/ 98 w 98"/>
                <a:gd name="T7" fmla="*/ 45 h 69"/>
                <a:gd name="T8" fmla="*/ 11 w 98"/>
                <a:gd name="T9" fmla="*/ 0 h 69"/>
                <a:gd name="T10" fmla="*/ 33 w 98"/>
                <a:gd name="T11" fmla="*/ 64 h 69"/>
                <a:gd name="T12" fmla="*/ 49 w 98"/>
                <a:gd name="T13" fmla="*/ 69 h 69"/>
                <a:gd name="T14" fmla="*/ 49 w 98"/>
                <a:gd name="T15" fmla="*/ 69 h 69"/>
                <a:gd name="T16" fmla="*/ 42 w 98"/>
                <a:gd name="T17" fmla="*/ 67 h 69"/>
                <a:gd name="T18" fmla="*/ 8 w 98"/>
                <a:gd name="T19" fmla="*/ 6 h 69"/>
                <a:gd name="T20" fmla="*/ 11 w 98"/>
                <a:gd name="T21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8" h="69">
                  <a:moveTo>
                    <a:pt x="98" y="45"/>
                  </a:moveTo>
                  <a:cubicBezTo>
                    <a:pt x="91" y="58"/>
                    <a:pt x="79" y="66"/>
                    <a:pt x="65" y="69"/>
                  </a:cubicBezTo>
                  <a:cubicBezTo>
                    <a:pt x="65" y="69"/>
                    <a:pt x="65" y="69"/>
                    <a:pt x="65" y="69"/>
                  </a:cubicBezTo>
                  <a:cubicBezTo>
                    <a:pt x="78" y="66"/>
                    <a:pt x="91" y="58"/>
                    <a:pt x="98" y="45"/>
                  </a:cubicBezTo>
                  <a:moveTo>
                    <a:pt x="11" y="0"/>
                  </a:moveTo>
                  <a:cubicBezTo>
                    <a:pt x="0" y="24"/>
                    <a:pt x="9" y="52"/>
                    <a:pt x="33" y="64"/>
                  </a:cubicBezTo>
                  <a:cubicBezTo>
                    <a:pt x="38" y="67"/>
                    <a:pt x="44" y="68"/>
                    <a:pt x="49" y="69"/>
                  </a:cubicBezTo>
                  <a:cubicBezTo>
                    <a:pt x="49" y="69"/>
                    <a:pt x="49" y="69"/>
                    <a:pt x="49" y="69"/>
                  </a:cubicBezTo>
                  <a:cubicBezTo>
                    <a:pt x="47" y="69"/>
                    <a:pt x="44" y="68"/>
                    <a:pt x="42" y="67"/>
                  </a:cubicBezTo>
                  <a:cubicBezTo>
                    <a:pt x="16" y="60"/>
                    <a:pt x="1" y="32"/>
                    <a:pt x="8" y="6"/>
                  </a:cubicBezTo>
                  <a:cubicBezTo>
                    <a:pt x="9" y="4"/>
                    <a:pt x="10" y="2"/>
                    <a:pt x="1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6" name="îš1iḋe">
              <a:extLst>
                <a:ext uri="{FF2B5EF4-FFF2-40B4-BE49-F238E27FC236}">
                  <a16:creationId xmlns:a16="http://schemas.microsoft.com/office/drawing/2014/main" id="{CE96D96E-69A8-4F51-B818-BFE5EBA13CA5}"/>
                </a:ext>
              </a:extLst>
            </p:cNvPr>
            <p:cNvSpPr/>
            <p:nvPr/>
          </p:nvSpPr>
          <p:spPr bwMode="auto">
            <a:xfrm>
              <a:off x="6435626" y="3987215"/>
              <a:ext cx="27849" cy="1857"/>
            </a:xfrm>
            <a:custGeom>
              <a:avLst/>
              <a:gdLst>
                <a:gd name="T0" fmla="*/ 16 w 16"/>
                <a:gd name="T1" fmla="*/ 0 h 1"/>
                <a:gd name="T2" fmla="*/ 7 w 16"/>
                <a:gd name="T3" fmla="*/ 0 h 1"/>
                <a:gd name="T4" fmla="*/ 0 w 16"/>
                <a:gd name="T5" fmla="*/ 0 h 1"/>
                <a:gd name="T6" fmla="*/ 0 w 16"/>
                <a:gd name="T7" fmla="*/ 0 h 1"/>
                <a:gd name="T8" fmla="*/ 6 w 16"/>
                <a:gd name="T9" fmla="*/ 1 h 1"/>
                <a:gd name="T10" fmla="*/ 16 w 16"/>
                <a:gd name="T11" fmla="*/ 0 h 1"/>
                <a:gd name="T12" fmla="*/ 16 w 16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cubicBezTo>
                    <a:pt x="13" y="0"/>
                    <a:pt x="10" y="0"/>
                    <a:pt x="7" y="0"/>
                  </a:cubicBezTo>
                  <a:cubicBezTo>
                    <a:pt x="4" y="0"/>
                    <a:pt x="2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4" y="1"/>
                    <a:pt x="6" y="1"/>
                  </a:cubicBezTo>
                  <a:cubicBezTo>
                    <a:pt x="10" y="1"/>
                    <a:pt x="13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3937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7" name="ísḷiḋé">
              <a:extLst>
                <a:ext uri="{FF2B5EF4-FFF2-40B4-BE49-F238E27FC236}">
                  <a16:creationId xmlns:a16="http://schemas.microsoft.com/office/drawing/2014/main" id="{349D594F-E668-48AE-BDEB-D7383179D8F0}"/>
                </a:ext>
              </a:extLst>
            </p:cNvPr>
            <p:cNvSpPr/>
            <p:nvPr/>
          </p:nvSpPr>
          <p:spPr bwMode="auto">
            <a:xfrm>
              <a:off x="6352081" y="3862823"/>
              <a:ext cx="178231" cy="124391"/>
            </a:xfrm>
            <a:custGeom>
              <a:avLst/>
              <a:gdLst>
                <a:gd name="T0" fmla="*/ 11 w 103"/>
                <a:gd name="T1" fmla="*/ 0 h 71"/>
                <a:gd name="T2" fmla="*/ 10 w 103"/>
                <a:gd name="T3" fmla="*/ 2 h 71"/>
                <a:gd name="T4" fmla="*/ 7 w 103"/>
                <a:gd name="T5" fmla="*/ 8 h 71"/>
                <a:gd name="T6" fmla="*/ 41 w 103"/>
                <a:gd name="T7" fmla="*/ 69 h 71"/>
                <a:gd name="T8" fmla="*/ 48 w 103"/>
                <a:gd name="T9" fmla="*/ 71 h 71"/>
                <a:gd name="T10" fmla="*/ 55 w 103"/>
                <a:gd name="T11" fmla="*/ 71 h 71"/>
                <a:gd name="T12" fmla="*/ 64 w 103"/>
                <a:gd name="T13" fmla="*/ 71 h 71"/>
                <a:gd name="T14" fmla="*/ 97 w 103"/>
                <a:gd name="T15" fmla="*/ 47 h 71"/>
                <a:gd name="T16" fmla="*/ 98 w 103"/>
                <a:gd name="T17" fmla="*/ 45 h 71"/>
                <a:gd name="T18" fmla="*/ 103 w 103"/>
                <a:gd name="T19" fmla="*/ 33 h 71"/>
                <a:gd name="T20" fmla="*/ 97 w 103"/>
                <a:gd name="T21" fmla="*/ 33 h 71"/>
                <a:gd name="T22" fmla="*/ 63 w 103"/>
                <a:gd name="T23" fmla="*/ 39 h 71"/>
                <a:gd name="T24" fmla="*/ 60 w 103"/>
                <a:gd name="T25" fmla="*/ 39 h 71"/>
                <a:gd name="T26" fmla="*/ 32 w 103"/>
                <a:gd name="T27" fmla="*/ 28 h 71"/>
                <a:gd name="T28" fmla="*/ 23 w 103"/>
                <a:gd name="T29" fmla="*/ 12 h 71"/>
                <a:gd name="T30" fmla="*/ 11 w 103"/>
                <a:gd name="T31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3" h="71">
                  <a:moveTo>
                    <a:pt x="11" y="0"/>
                  </a:moveTo>
                  <a:cubicBezTo>
                    <a:pt x="10" y="1"/>
                    <a:pt x="10" y="1"/>
                    <a:pt x="10" y="2"/>
                  </a:cubicBezTo>
                  <a:cubicBezTo>
                    <a:pt x="9" y="4"/>
                    <a:pt x="8" y="6"/>
                    <a:pt x="7" y="8"/>
                  </a:cubicBezTo>
                  <a:cubicBezTo>
                    <a:pt x="0" y="34"/>
                    <a:pt x="15" y="62"/>
                    <a:pt x="41" y="69"/>
                  </a:cubicBezTo>
                  <a:cubicBezTo>
                    <a:pt x="43" y="70"/>
                    <a:pt x="46" y="71"/>
                    <a:pt x="48" y="71"/>
                  </a:cubicBezTo>
                  <a:cubicBezTo>
                    <a:pt x="50" y="71"/>
                    <a:pt x="52" y="71"/>
                    <a:pt x="55" y="71"/>
                  </a:cubicBezTo>
                  <a:cubicBezTo>
                    <a:pt x="58" y="71"/>
                    <a:pt x="61" y="71"/>
                    <a:pt x="64" y="71"/>
                  </a:cubicBezTo>
                  <a:cubicBezTo>
                    <a:pt x="78" y="68"/>
                    <a:pt x="90" y="60"/>
                    <a:pt x="97" y="47"/>
                  </a:cubicBezTo>
                  <a:cubicBezTo>
                    <a:pt x="97" y="46"/>
                    <a:pt x="98" y="46"/>
                    <a:pt x="98" y="45"/>
                  </a:cubicBezTo>
                  <a:cubicBezTo>
                    <a:pt x="100" y="41"/>
                    <a:pt x="102" y="37"/>
                    <a:pt x="103" y="33"/>
                  </a:cubicBezTo>
                  <a:cubicBezTo>
                    <a:pt x="101" y="33"/>
                    <a:pt x="99" y="33"/>
                    <a:pt x="97" y="33"/>
                  </a:cubicBezTo>
                  <a:cubicBezTo>
                    <a:pt x="86" y="34"/>
                    <a:pt x="75" y="38"/>
                    <a:pt x="63" y="39"/>
                  </a:cubicBezTo>
                  <a:cubicBezTo>
                    <a:pt x="62" y="39"/>
                    <a:pt x="61" y="39"/>
                    <a:pt x="60" y="39"/>
                  </a:cubicBezTo>
                  <a:cubicBezTo>
                    <a:pt x="49" y="39"/>
                    <a:pt x="39" y="36"/>
                    <a:pt x="32" y="28"/>
                  </a:cubicBezTo>
                  <a:cubicBezTo>
                    <a:pt x="29" y="22"/>
                    <a:pt x="26" y="17"/>
                    <a:pt x="23" y="12"/>
                  </a:cubicBezTo>
                  <a:cubicBezTo>
                    <a:pt x="20" y="7"/>
                    <a:pt x="16" y="3"/>
                    <a:pt x="11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8" name="îşlíďê">
              <a:extLst>
                <a:ext uri="{FF2B5EF4-FFF2-40B4-BE49-F238E27FC236}">
                  <a16:creationId xmlns:a16="http://schemas.microsoft.com/office/drawing/2014/main" id="{CF818225-1EC9-4120-AB1A-0D614F4D6AD1}"/>
                </a:ext>
              </a:extLst>
            </p:cNvPr>
            <p:cNvSpPr/>
            <p:nvPr/>
          </p:nvSpPr>
          <p:spPr bwMode="auto">
            <a:xfrm>
              <a:off x="6545165" y="4106035"/>
              <a:ext cx="79833" cy="66837"/>
            </a:xfrm>
            <a:custGeom>
              <a:avLst/>
              <a:gdLst>
                <a:gd name="T0" fmla="*/ 46 w 46"/>
                <a:gd name="T1" fmla="*/ 0 h 38"/>
                <a:gd name="T2" fmla="*/ 46 w 46"/>
                <a:gd name="T3" fmla="*/ 0 h 38"/>
                <a:gd name="T4" fmla="*/ 34 w 46"/>
                <a:gd name="T5" fmla="*/ 22 h 38"/>
                <a:gd name="T6" fmla="*/ 0 w 46"/>
                <a:gd name="T7" fmla="*/ 38 h 38"/>
                <a:gd name="T8" fmla="*/ 0 w 46"/>
                <a:gd name="T9" fmla="*/ 38 h 38"/>
                <a:gd name="T10" fmla="*/ 0 w 46"/>
                <a:gd name="T11" fmla="*/ 38 h 38"/>
                <a:gd name="T12" fmla="*/ 46 w 46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38">
                  <a:moveTo>
                    <a:pt x="46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44" y="8"/>
                    <a:pt x="40" y="16"/>
                    <a:pt x="34" y="22"/>
                  </a:cubicBezTo>
                  <a:cubicBezTo>
                    <a:pt x="25" y="32"/>
                    <a:pt x="13" y="37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22" y="37"/>
                    <a:pt x="41" y="22"/>
                    <a:pt x="46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19" name="iṧḻïḓe">
              <a:extLst>
                <a:ext uri="{FF2B5EF4-FFF2-40B4-BE49-F238E27FC236}">
                  <a16:creationId xmlns:a16="http://schemas.microsoft.com/office/drawing/2014/main" id="{52B85983-FF56-4AC7-BF1F-6CBB5700CEFE}"/>
                </a:ext>
              </a:extLst>
            </p:cNvPr>
            <p:cNvSpPr/>
            <p:nvPr/>
          </p:nvSpPr>
          <p:spPr bwMode="auto">
            <a:xfrm>
              <a:off x="6454192" y="4050339"/>
              <a:ext cx="170805" cy="122534"/>
            </a:xfrm>
            <a:custGeom>
              <a:avLst/>
              <a:gdLst>
                <a:gd name="T0" fmla="*/ 5 w 98"/>
                <a:gd name="T1" fmla="*/ 0 h 70"/>
                <a:gd name="T2" fmla="*/ 1 w 98"/>
                <a:gd name="T3" fmla="*/ 23 h 70"/>
                <a:gd name="T4" fmla="*/ 50 w 98"/>
                <a:gd name="T5" fmla="*/ 70 h 70"/>
                <a:gd name="T6" fmla="*/ 52 w 98"/>
                <a:gd name="T7" fmla="*/ 70 h 70"/>
                <a:gd name="T8" fmla="*/ 52 w 98"/>
                <a:gd name="T9" fmla="*/ 70 h 70"/>
                <a:gd name="T10" fmla="*/ 86 w 98"/>
                <a:gd name="T11" fmla="*/ 54 h 70"/>
                <a:gd name="T12" fmla="*/ 98 w 98"/>
                <a:gd name="T13" fmla="*/ 32 h 70"/>
                <a:gd name="T14" fmla="*/ 93 w 98"/>
                <a:gd name="T15" fmla="*/ 32 h 70"/>
                <a:gd name="T16" fmla="*/ 58 w 98"/>
                <a:gd name="T17" fmla="*/ 37 h 70"/>
                <a:gd name="T18" fmla="*/ 55 w 98"/>
                <a:gd name="T19" fmla="*/ 37 h 70"/>
                <a:gd name="T20" fmla="*/ 25 w 98"/>
                <a:gd name="T21" fmla="*/ 26 h 70"/>
                <a:gd name="T22" fmla="*/ 15 w 98"/>
                <a:gd name="T23" fmla="*/ 10 h 70"/>
                <a:gd name="T24" fmla="*/ 5 w 98"/>
                <a:gd name="T2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8" h="70">
                  <a:moveTo>
                    <a:pt x="5" y="0"/>
                  </a:moveTo>
                  <a:cubicBezTo>
                    <a:pt x="2" y="7"/>
                    <a:pt x="0" y="15"/>
                    <a:pt x="1" y="23"/>
                  </a:cubicBezTo>
                  <a:cubicBezTo>
                    <a:pt x="2" y="50"/>
                    <a:pt x="24" y="70"/>
                    <a:pt x="50" y="70"/>
                  </a:cubicBezTo>
                  <a:cubicBezTo>
                    <a:pt x="51" y="70"/>
                    <a:pt x="51" y="70"/>
                    <a:pt x="52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65" y="69"/>
                    <a:pt x="77" y="64"/>
                    <a:pt x="86" y="54"/>
                  </a:cubicBezTo>
                  <a:cubicBezTo>
                    <a:pt x="92" y="48"/>
                    <a:pt x="96" y="40"/>
                    <a:pt x="98" y="32"/>
                  </a:cubicBezTo>
                  <a:cubicBezTo>
                    <a:pt x="96" y="32"/>
                    <a:pt x="94" y="32"/>
                    <a:pt x="93" y="32"/>
                  </a:cubicBezTo>
                  <a:cubicBezTo>
                    <a:pt x="81" y="33"/>
                    <a:pt x="70" y="37"/>
                    <a:pt x="58" y="37"/>
                  </a:cubicBezTo>
                  <a:cubicBezTo>
                    <a:pt x="57" y="37"/>
                    <a:pt x="56" y="37"/>
                    <a:pt x="55" y="37"/>
                  </a:cubicBezTo>
                  <a:cubicBezTo>
                    <a:pt x="44" y="37"/>
                    <a:pt x="32" y="34"/>
                    <a:pt x="25" y="26"/>
                  </a:cubicBezTo>
                  <a:cubicBezTo>
                    <a:pt x="21" y="21"/>
                    <a:pt x="18" y="15"/>
                    <a:pt x="15" y="10"/>
                  </a:cubicBezTo>
                  <a:cubicBezTo>
                    <a:pt x="13" y="6"/>
                    <a:pt x="9" y="2"/>
                    <a:pt x="5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0" name="isļíḍè">
              <a:extLst>
                <a:ext uri="{FF2B5EF4-FFF2-40B4-BE49-F238E27FC236}">
                  <a16:creationId xmlns:a16="http://schemas.microsoft.com/office/drawing/2014/main" id="{845B176C-B5C4-4F51-887D-1F8C31C45AE3}"/>
                </a:ext>
              </a:extLst>
            </p:cNvPr>
            <p:cNvSpPr/>
            <p:nvPr/>
          </p:nvSpPr>
          <p:spPr bwMode="auto">
            <a:xfrm>
              <a:off x="6387355" y="4291694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1" name="ïṩḷîḍè">
              <a:extLst>
                <a:ext uri="{FF2B5EF4-FFF2-40B4-BE49-F238E27FC236}">
                  <a16:creationId xmlns:a16="http://schemas.microsoft.com/office/drawing/2014/main" id="{C2A3F194-A035-4D70-88E6-7F34B5544579}"/>
                </a:ext>
              </a:extLst>
            </p:cNvPr>
            <p:cNvSpPr/>
            <p:nvPr/>
          </p:nvSpPr>
          <p:spPr bwMode="auto">
            <a:xfrm>
              <a:off x="6337228" y="4250849"/>
              <a:ext cx="76121" cy="61267"/>
            </a:xfrm>
            <a:custGeom>
              <a:avLst/>
              <a:gdLst>
                <a:gd name="T0" fmla="*/ 44 w 44"/>
                <a:gd name="T1" fmla="*/ 0 h 35"/>
                <a:gd name="T2" fmla="*/ 44 w 44"/>
                <a:gd name="T3" fmla="*/ 0 h 35"/>
                <a:gd name="T4" fmla="*/ 0 w 44"/>
                <a:gd name="T5" fmla="*/ 35 h 35"/>
                <a:gd name="T6" fmla="*/ 0 w 44"/>
                <a:gd name="T7" fmla="*/ 35 h 35"/>
                <a:gd name="T8" fmla="*/ 0 w 44"/>
                <a:gd name="T9" fmla="*/ 35 h 35"/>
                <a:gd name="T10" fmla="*/ 28 w 44"/>
                <a:gd name="T11" fmla="*/ 23 h 35"/>
                <a:gd name="T12" fmla="*/ 29 w 44"/>
                <a:gd name="T13" fmla="*/ 23 h 35"/>
                <a:gd name="T14" fmla="*/ 44 w 44"/>
                <a:gd name="T1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35"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38" y="19"/>
                    <a:pt x="21" y="34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0" y="34"/>
                    <a:pt x="20" y="30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6" y="17"/>
                    <a:pt x="42" y="9"/>
                    <a:pt x="44" y="0"/>
                  </a:cubicBezTo>
                </a:path>
              </a:pathLst>
            </a:custGeom>
            <a:solidFill>
              <a:srgbClr val="3937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2" name="iṧ1iḋê">
              <a:extLst>
                <a:ext uri="{FF2B5EF4-FFF2-40B4-BE49-F238E27FC236}">
                  <a16:creationId xmlns:a16="http://schemas.microsoft.com/office/drawing/2014/main" id="{E8CE266D-9378-40C2-B0B5-BB4F192A11B7}"/>
                </a:ext>
              </a:extLst>
            </p:cNvPr>
            <p:cNvSpPr/>
            <p:nvPr/>
          </p:nvSpPr>
          <p:spPr bwMode="auto">
            <a:xfrm>
              <a:off x="6248112" y="4189581"/>
              <a:ext cx="165236" cy="122534"/>
            </a:xfrm>
            <a:custGeom>
              <a:avLst/>
              <a:gdLst>
                <a:gd name="T0" fmla="*/ 4 w 96"/>
                <a:gd name="T1" fmla="*/ 0 h 70"/>
                <a:gd name="T2" fmla="*/ 0 w 96"/>
                <a:gd name="T3" fmla="*/ 23 h 70"/>
                <a:gd name="T4" fmla="*/ 49 w 96"/>
                <a:gd name="T5" fmla="*/ 70 h 70"/>
                <a:gd name="T6" fmla="*/ 52 w 96"/>
                <a:gd name="T7" fmla="*/ 70 h 70"/>
                <a:gd name="T8" fmla="*/ 52 w 96"/>
                <a:gd name="T9" fmla="*/ 70 h 70"/>
                <a:gd name="T10" fmla="*/ 96 w 96"/>
                <a:gd name="T11" fmla="*/ 35 h 70"/>
                <a:gd name="T12" fmla="*/ 60 w 96"/>
                <a:gd name="T13" fmla="*/ 39 h 70"/>
                <a:gd name="T14" fmla="*/ 58 w 96"/>
                <a:gd name="T15" fmla="*/ 39 h 70"/>
                <a:gd name="T16" fmla="*/ 26 w 96"/>
                <a:gd name="T17" fmla="*/ 27 h 70"/>
                <a:gd name="T18" fmla="*/ 15 w 96"/>
                <a:gd name="T19" fmla="*/ 10 h 70"/>
                <a:gd name="T20" fmla="*/ 4 w 96"/>
                <a:gd name="T2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70">
                  <a:moveTo>
                    <a:pt x="4" y="0"/>
                  </a:moveTo>
                  <a:cubicBezTo>
                    <a:pt x="1" y="7"/>
                    <a:pt x="0" y="15"/>
                    <a:pt x="0" y="23"/>
                  </a:cubicBezTo>
                  <a:cubicBezTo>
                    <a:pt x="1" y="49"/>
                    <a:pt x="23" y="70"/>
                    <a:pt x="49" y="70"/>
                  </a:cubicBezTo>
                  <a:cubicBezTo>
                    <a:pt x="50" y="70"/>
                    <a:pt x="51" y="70"/>
                    <a:pt x="52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73" y="69"/>
                    <a:pt x="90" y="54"/>
                    <a:pt x="96" y="35"/>
                  </a:cubicBezTo>
                  <a:cubicBezTo>
                    <a:pt x="84" y="36"/>
                    <a:pt x="73" y="38"/>
                    <a:pt x="60" y="39"/>
                  </a:cubicBezTo>
                  <a:cubicBezTo>
                    <a:pt x="60" y="39"/>
                    <a:pt x="59" y="39"/>
                    <a:pt x="58" y="39"/>
                  </a:cubicBezTo>
                  <a:cubicBezTo>
                    <a:pt x="46" y="39"/>
                    <a:pt x="33" y="35"/>
                    <a:pt x="26" y="27"/>
                  </a:cubicBezTo>
                  <a:cubicBezTo>
                    <a:pt x="22" y="22"/>
                    <a:pt x="18" y="16"/>
                    <a:pt x="15" y="10"/>
                  </a:cubicBezTo>
                  <a:cubicBezTo>
                    <a:pt x="12" y="6"/>
                    <a:pt x="8" y="3"/>
                    <a:pt x="4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3" name="íṧḻíḑe">
              <a:extLst>
                <a:ext uri="{FF2B5EF4-FFF2-40B4-BE49-F238E27FC236}">
                  <a16:creationId xmlns:a16="http://schemas.microsoft.com/office/drawing/2014/main" id="{39BA1AB0-0765-450E-88C4-23A6BFF7685F}"/>
                </a:ext>
              </a:extLst>
            </p:cNvPr>
            <p:cNvSpPr/>
            <p:nvPr/>
          </p:nvSpPr>
          <p:spPr bwMode="auto">
            <a:xfrm>
              <a:off x="6218407" y="4406801"/>
              <a:ext cx="161523" cy="116965"/>
            </a:xfrm>
            <a:custGeom>
              <a:avLst/>
              <a:gdLst>
                <a:gd name="T0" fmla="*/ 3 w 93"/>
                <a:gd name="T1" fmla="*/ 0 h 67"/>
                <a:gd name="T2" fmla="*/ 3 w 93"/>
                <a:gd name="T3" fmla="*/ 0 h 67"/>
                <a:gd name="T4" fmla="*/ 0 w 93"/>
                <a:gd name="T5" fmla="*/ 18 h 67"/>
                <a:gd name="T6" fmla="*/ 0 w 93"/>
                <a:gd name="T7" fmla="*/ 20 h 67"/>
                <a:gd name="T8" fmla="*/ 27 w 93"/>
                <a:gd name="T9" fmla="*/ 61 h 67"/>
                <a:gd name="T10" fmla="*/ 49 w 93"/>
                <a:gd name="T11" fmla="*/ 67 h 67"/>
                <a:gd name="T12" fmla="*/ 93 w 93"/>
                <a:gd name="T13" fmla="*/ 40 h 67"/>
                <a:gd name="T14" fmla="*/ 69 w 93"/>
                <a:gd name="T15" fmla="*/ 42 h 67"/>
                <a:gd name="T16" fmla="*/ 68 w 93"/>
                <a:gd name="T17" fmla="*/ 42 h 67"/>
                <a:gd name="T18" fmla="*/ 27 w 93"/>
                <a:gd name="T19" fmla="*/ 27 h 67"/>
                <a:gd name="T20" fmla="*/ 14 w 93"/>
                <a:gd name="T21" fmla="*/ 10 h 67"/>
                <a:gd name="T22" fmla="*/ 3 w 93"/>
                <a:gd name="T2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3" h="67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6"/>
                    <a:pt x="0" y="12"/>
                    <a:pt x="0" y="18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38"/>
                    <a:pt x="11" y="53"/>
                    <a:pt x="27" y="61"/>
                  </a:cubicBezTo>
                  <a:cubicBezTo>
                    <a:pt x="34" y="65"/>
                    <a:pt x="42" y="67"/>
                    <a:pt x="49" y="67"/>
                  </a:cubicBezTo>
                  <a:cubicBezTo>
                    <a:pt x="67" y="67"/>
                    <a:pt x="84" y="57"/>
                    <a:pt x="93" y="40"/>
                  </a:cubicBezTo>
                  <a:cubicBezTo>
                    <a:pt x="85" y="41"/>
                    <a:pt x="77" y="42"/>
                    <a:pt x="69" y="42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54" y="41"/>
                    <a:pt x="37" y="37"/>
                    <a:pt x="27" y="27"/>
                  </a:cubicBezTo>
                  <a:cubicBezTo>
                    <a:pt x="22" y="22"/>
                    <a:pt x="19" y="16"/>
                    <a:pt x="14" y="10"/>
                  </a:cubicBezTo>
                  <a:cubicBezTo>
                    <a:pt x="11" y="6"/>
                    <a:pt x="7" y="3"/>
                    <a:pt x="3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4" name="íṡľïḑè">
              <a:extLst>
                <a:ext uri="{FF2B5EF4-FFF2-40B4-BE49-F238E27FC236}">
                  <a16:creationId xmlns:a16="http://schemas.microsoft.com/office/drawing/2014/main" id="{C95FF070-4E55-43FA-958C-06B9D768E853}"/>
                </a:ext>
              </a:extLst>
            </p:cNvPr>
            <p:cNvSpPr/>
            <p:nvPr/>
          </p:nvSpPr>
          <p:spPr bwMode="auto">
            <a:xfrm>
              <a:off x="6402208" y="2195616"/>
              <a:ext cx="1390578" cy="13905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5" name="îş1idè">
              <a:extLst>
                <a:ext uri="{FF2B5EF4-FFF2-40B4-BE49-F238E27FC236}">
                  <a16:creationId xmlns:a16="http://schemas.microsoft.com/office/drawing/2014/main" id="{8B1ADC98-1DD6-47F6-93D5-122F31D720F0}"/>
                </a:ext>
              </a:extLst>
            </p:cNvPr>
            <p:cNvSpPr/>
            <p:nvPr/>
          </p:nvSpPr>
          <p:spPr bwMode="auto">
            <a:xfrm>
              <a:off x="6402208" y="2204900"/>
              <a:ext cx="1160361" cy="1347876"/>
            </a:xfrm>
            <a:custGeom>
              <a:avLst/>
              <a:gdLst>
                <a:gd name="T0" fmla="*/ 668 w 668"/>
                <a:gd name="T1" fmla="*/ 690 h 775"/>
                <a:gd name="T2" fmla="*/ 520 w 668"/>
                <a:gd name="T3" fmla="*/ 775 h 775"/>
                <a:gd name="T4" fmla="*/ 521 w 668"/>
                <a:gd name="T5" fmla="*/ 775 h 775"/>
                <a:gd name="T6" fmla="*/ 668 w 668"/>
                <a:gd name="T7" fmla="*/ 691 h 775"/>
                <a:gd name="T8" fmla="*/ 668 w 668"/>
                <a:gd name="T9" fmla="*/ 690 h 775"/>
                <a:gd name="T10" fmla="*/ 327 w 668"/>
                <a:gd name="T11" fmla="*/ 0 h 775"/>
                <a:gd name="T12" fmla="*/ 0 w 668"/>
                <a:gd name="T13" fmla="*/ 394 h 775"/>
                <a:gd name="T14" fmla="*/ 272 w 668"/>
                <a:gd name="T15" fmla="*/ 773 h 775"/>
                <a:gd name="T16" fmla="*/ 274 w 668"/>
                <a:gd name="T17" fmla="*/ 773 h 775"/>
                <a:gd name="T18" fmla="*/ 0 w 668"/>
                <a:gd name="T19" fmla="*/ 394 h 775"/>
                <a:gd name="T20" fmla="*/ 327 w 668"/>
                <a:gd name="T21" fmla="*/ 0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8" h="775">
                  <a:moveTo>
                    <a:pt x="668" y="690"/>
                  </a:moveTo>
                  <a:cubicBezTo>
                    <a:pt x="626" y="728"/>
                    <a:pt x="576" y="758"/>
                    <a:pt x="520" y="775"/>
                  </a:cubicBezTo>
                  <a:cubicBezTo>
                    <a:pt x="521" y="775"/>
                    <a:pt x="521" y="775"/>
                    <a:pt x="521" y="775"/>
                  </a:cubicBezTo>
                  <a:cubicBezTo>
                    <a:pt x="576" y="758"/>
                    <a:pt x="626" y="728"/>
                    <a:pt x="668" y="691"/>
                  </a:cubicBezTo>
                  <a:cubicBezTo>
                    <a:pt x="668" y="691"/>
                    <a:pt x="668" y="691"/>
                    <a:pt x="668" y="690"/>
                  </a:cubicBezTo>
                  <a:moveTo>
                    <a:pt x="327" y="0"/>
                  </a:moveTo>
                  <a:cubicBezTo>
                    <a:pt x="141" y="35"/>
                    <a:pt x="0" y="198"/>
                    <a:pt x="0" y="394"/>
                  </a:cubicBezTo>
                  <a:cubicBezTo>
                    <a:pt x="0" y="570"/>
                    <a:pt x="114" y="720"/>
                    <a:pt x="272" y="773"/>
                  </a:cubicBezTo>
                  <a:cubicBezTo>
                    <a:pt x="273" y="773"/>
                    <a:pt x="273" y="773"/>
                    <a:pt x="274" y="773"/>
                  </a:cubicBezTo>
                  <a:cubicBezTo>
                    <a:pt x="115" y="720"/>
                    <a:pt x="0" y="570"/>
                    <a:pt x="0" y="394"/>
                  </a:cubicBezTo>
                  <a:cubicBezTo>
                    <a:pt x="0" y="198"/>
                    <a:pt x="141" y="35"/>
                    <a:pt x="327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6" name="íŝḷíḋê">
              <a:extLst>
                <a:ext uri="{FF2B5EF4-FFF2-40B4-BE49-F238E27FC236}">
                  <a16:creationId xmlns:a16="http://schemas.microsoft.com/office/drawing/2014/main" id="{1C81230B-BF6D-4D89-9EA0-93DA9202A6E0}"/>
                </a:ext>
              </a:extLst>
            </p:cNvPr>
            <p:cNvSpPr/>
            <p:nvPr/>
          </p:nvSpPr>
          <p:spPr bwMode="auto">
            <a:xfrm>
              <a:off x="4803695" y="3250153"/>
              <a:ext cx="1392434" cy="13905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7" name="íšľïḓé">
              <a:extLst>
                <a:ext uri="{FF2B5EF4-FFF2-40B4-BE49-F238E27FC236}">
                  <a16:creationId xmlns:a16="http://schemas.microsoft.com/office/drawing/2014/main" id="{4F1A6A95-86AA-460E-9734-AD969C399257}"/>
                </a:ext>
              </a:extLst>
            </p:cNvPr>
            <p:cNvSpPr/>
            <p:nvPr/>
          </p:nvSpPr>
          <p:spPr bwMode="auto">
            <a:xfrm>
              <a:off x="3156910" y="2732168"/>
              <a:ext cx="1388720" cy="13887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8" name="íš1îďè">
              <a:extLst>
                <a:ext uri="{FF2B5EF4-FFF2-40B4-BE49-F238E27FC236}">
                  <a16:creationId xmlns:a16="http://schemas.microsoft.com/office/drawing/2014/main" id="{60D0877B-A7B6-45BF-B1F8-D559A33A3244}"/>
                </a:ext>
              </a:extLst>
            </p:cNvPr>
            <p:cNvSpPr/>
            <p:nvPr/>
          </p:nvSpPr>
          <p:spPr bwMode="auto">
            <a:xfrm>
              <a:off x="3155053" y="2732168"/>
              <a:ext cx="1323740" cy="1347876"/>
            </a:xfrm>
            <a:custGeom>
              <a:avLst/>
              <a:gdLst>
                <a:gd name="T0" fmla="*/ 762 w 762"/>
                <a:gd name="T1" fmla="*/ 570 h 776"/>
                <a:gd name="T2" fmla="*/ 541 w 762"/>
                <a:gd name="T3" fmla="*/ 774 h 776"/>
                <a:gd name="T4" fmla="*/ 541 w 762"/>
                <a:gd name="T5" fmla="*/ 774 h 776"/>
                <a:gd name="T6" fmla="*/ 762 w 762"/>
                <a:gd name="T7" fmla="*/ 570 h 776"/>
                <a:gd name="T8" fmla="*/ 23 w 762"/>
                <a:gd name="T9" fmla="*/ 532 h 776"/>
                <a:gd name="T10" fmla="*/ 265 w 762"/>
                <a:gd name="T11" fmla="*/ 776 h 776"/>
                <a:gd name="T12" fmla="*/ 265 w 762"/>
                <a:gd name="T13" fmla="*/ 776 h 776"/>
                <a:gd name="T14" fmla="*/ 23 w 762"/>
                <a:gd name="T15" fmla="*/ 532 h 776"/>
                <a:gd name="T16" fmla="*/ 23 w 762"/>
                <a:gd name="T17" fmla="*/ 532 h 776"/>
                <a:gd name="T18" fmla="*/ 400 w 762"/>
                <a:gd name="T19" fmla="*/ 0 h 776"/>
                <a:gd name="T20" fmla="*/ 0 w 762"/>
                <a:gd name="T21" fmla="*/ 399 h 776"/>
                <a:gd name="T22" fmla="*/ 7 w 762"/>
                <a:gd name="T23" fmla="*/ 475 h 776"/>
                <a:gd name="T24" fmla="*/ 8 w 762"/>
                <a:gd name="T25" fmla="*/ 475 h 776"/>
                <a:gd name="T26" fmla="*/ 1 w 762"/>
                <a:gd name="T27" fmla="*/ 399 h 776"/>
                <a:gd name="T28" fmla="*/ 400 w 762"/>
                <a:gd name="T29" fmla="*/ 0 h 776"/>
                <a:gd name="T30" fmla="*/ 658 w 762"/>
                <a:gd name="T31" fmla="*/ 94 h 776"/>
                <a:gd name="T32" fmla="*/ 400 w 762"/>
                <a:gd name="T33" fmla="*/ 0 h 776"/>
                <a:gd name="T34" fmla="*/ 400 w 762"/>
                <a:gd name="T35" fmla="*/ 0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2" h="776">
                  <a:moveTo>
                    <a:pt x="762" y="570"/>
                  </a:moveTo>
                  <a:cubicBezTo>
                    <a:pt x="718" y="663"/>
                    <a:pt x="639" y="737"/>
                    <a:pt x="541" y="774"/>
                  </a:cubicBezTo>
                  <a:cubicBezTo>
                    <a:pt x="541" y="774"/>
                    <a:pt x="541" y="774"/>
                    <a:pt x="541" y="774"/>
                  </a:cubicBezTo>
                  <a:cubicBezTo>
                    <a:pt x="639" y="737"/>
                    <a:pt x="718" y="663"/>
                    <a:pt x="762" y="570"/>
                  </a:cubicBezTo>
                  <a:moveTo>
                    <a:pt x="23" y="532"/>
                  </a:moveTo>
                  <a:cubicBezTo>
                    <a:pt x="62" y="645"/>
                    <a:pt x="152" y="735"/>
                    <a:pt x="265" y="776"/>
                  </a:cubicBezTo>
                  <a:cubicBezTo>
                    <a:pt x="265" y="776"/>
                    <a:pt x="265" y="776"/>
                    <a:pt x="265" y="776"/>
                  </a:cubicBezTo>
                  <a:cubicBezTo>
                    <a:pt x="152" y="735"/>
                    <a:pt x="63" y="645"/>
                    <a:pt x="23" y="532"/>
                  </a:cubicBezTo>
                  <a:cubicBezTo>
                    <a:pt x="23" y="532"/>
                    <a:pt x="23" y="532"/>
                    <a:pt x="23" y="532"/>
                  </a:cubicBezTo>
                  <a:moveTo>
                    <a:pt x="400" y="0"/>
                  </a:moveTo>
                  <a:cubicBezTo>
                    <a:pt x="179" y="0"/>
                    <a:pt x="0" y="178"/>
                    <a:pt x="0" y="399"/>
                  </a:cubicBezTo>
                  <a:cubicBezTo>
                    <a:pt x="0" y="425"/>
                    <a:pt x="3" y="451"/>
                    <a:pt x="7" y="475"/>
                  </a:cubicBezTo>
                  <a:cubicBezTo>
                    <a:pt x="7" y="475"/>
                    <a:pt x="8" y="475"/>
                    <a:pt x="8" y="475"/>
                  </a:cubicBezTo>
                  <a:cubicBezTo>
                    <a:pt x="3" y="451"/>
                    <a:pt x="1" y="425"/>
                    <a:pt x="1" y="399"/>
                  </a:cubicBezTo>
                  <a:cubicBezTo>
                    <a:pt x="1" y="179"/>
                    <a:pt x="180" y="0"/>
                    <a:pt x="400" y="0"/>
                  </a:cubicBezTo>
                  <a:cubicBezTo>
                    <a:pt x="499" y="0"/>
                    <a:pt x="589" y="35"/>
                    <a:pt x="658" y="94"/>
                  </a:cubicBezTo>
                  <a:cubicBezTo>
                    <a:pt x="589" y="35"/>
                    <a:pt x="499" y="0"/>
                    <a:pt x="400" y="0"/>
                  </a:cubicBezTo>
                  <a:cubicBezTo>
                    <a:pt x="400" y="0"/>
                    <a:pt x="400" y="0"/>
                    <a:pt x="40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29" name="íśḻíḑè">
              <a:extLst>
                <a:ext uri="{FF2B5EF4-FFF2-40B4-BE49-F238E27FC236}">
                  <a16:creationId xmlns:a16="http://schemas.microsoft.com/office/drawing/2014/main" id="{16397CD0-FB45-4108-8BD0-56CF102C2C25}"/>
                </a:ext>
              </a:extLst>
            </p:cNvPr>
            <p:cNvSpPr/>
            <p:nvPr/>
          </p:nvSpPr>
          <p:spPr bwMode="auto">
            <a:xfrm>
              <a:off x="3615485" y="4076331"/>
              <a:ext cx="478997" cy="46415"/>
            </a:xfrm>
            <a:custGeom>
              <a:avLst/>
              <a:gdLst>
                <a:gd name="T0" fmla="*/ 276 w 276"/>
                <a:gd name="T1" fmla="*/ 0 h 26"/>
                <a:gd name="T2" fmla="*/ 276 w 276"/>
                <a:gd name="T3" fmla="*/ 0 h 26"/>
                <a:gd name="T4" fmla="*/ 135 w 276"/>
                <a:gd name="T5" fmla="*/ 25 h 26"/>
                <a:gd name="T6" fmla="*/ 0 w 276"/>
                <a:gd name="T7" fmla="*/ 2 h 26"/>
                <a:gd name="T8" fmla="*/ 0 w 276"/>
                <a:gd name="T9" fmla="*/ 2 h 26"/>
                <a:gd name="T10" fmla="*/ 135 w 276"/>
                <a:gd name="T11" fmla="*/ 26 h 26"/>
                <a:gd name="T12" fmla="*/ 135 w 276"/>
                <a:gd name="T13" fmla="*/ 26 h 26"/>
                <a:gd name="T14" fmla="*/ 276 w 276"/>
                <a:gd name="T1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6" h="26">
                  <a:moveTo>
                    <a:pt x="276" y="0"/>
                  </a:moveTo>
                  <a:cubicBezTo>
                    <a:pt x="276" y="0"/>
                    <a:pt x="276" y="0"/>
                    <a:pt x="276" y="0"/>
                  </a:cubicBezTo>
                  <a:cubicBezTo>
                    <a:pt x="232" y="16"/>
                    <a:pt x="185" y="25"/>
                    <a:pt x="135" y="25"/>
                  </a:cubicBezTo>
                  <a:cubicBezTo>
                    <a:pt x="88" y="25"/>
                    <a:pt x="43" y="17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42" y="17"/>
                    <a:pt x="88" y="25"/>
                    <a:pt x="135" y="26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85" y="26"/>
                    <a:pt x="233" y="16"/>
                    <a:pt x="276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30" name="îś1ïḋê">
              <a:extLst>
                <a:ext uri="{FF2B5EF4-FFF2-40B4-BE49-F238E27FC236}">
                  <a16:creationId xmlns:a16="http://schemas.microsoft.com/office/drawing/2014/main" id="{69E54775-E25D-473B-A61E-87AFAC05F1F7}"/>
                </a:ext>
              </a:extLst>
            </p:cNvPr>
            <p:cNvSpPr/>
            <p:nvPr/>
          </p:nvSpPr>
          <p:spPr bwMode="auto">
            <a:xfrm>
              <a:off x="3156910" y="2732168"/>
              <a:ext cx="1388720" cy="1388720"/>
            </a:xfrm>
            <a:custGeom>
              <a:avLst/>
              <a:gdLst>
                <a:gd name="T0" fmla="*/ 399 w 799"/>
                <a:gd name="T1" fmla="*/ 746 h 799"/>
                <a:gd name="T2" fmla="*/ 399 w 799"/>
                <a:gd name="T3" fmla="*/ 746 h 799"/>
                <a:gd name="T4" fmla="*/ 53 w 799"/>
                <a:gd name="T5" fmla="*/ 399 h 799"/>
                <a:gd name="T6" fmla="*/ 399 w 799"/>
                <a:gd name="T7" fmla="*/ 53 h 799"/>
                <a:gd name="T8" fmla="*/ 746 w 799"/>
                <a:gd name="T9" fmla="*/ 399 h 799"/>
                <a:gd name="T10" fmla="*/ 746 w 799"/>
                <a:gd name="T11" fmla="*/ 400 h 799"/>
                <a:gd name="T12" fmla="*/ 399 w 799"/>
                <a:gd name="T13" fmla="*/ 746 h 799"/>
                <a:gd name="T14" fmla="*/ 399 w 799"/>
                <a:gd name="T15" fmla="*/ 0 h 799"/>
                <a:gd name="T16" fmla="*/ 0 w 799"/>
                <a:gd name="T17" fmla="*/ 399 h 799"/>
                <a:gd name="T18" fmla="*/ 7 w 799"/>
                <a:gd name="T19" fmla="*/ 475 h 799"/>
                <a:gd name="T20" fmla="*/ 22 w 799"/>
                <a:gd name="T21" fmla="*/ 532 h 799"/>
                <a:gd name="T22" fmla="*/ 264 w 799"/>
                <a:gd name="T23" fmla="*/ 776 h 799"/>
                <a:gd name="T24" fmla="*/ 399 w 799"/>
                <a:gd name="T25" fmla="*/ 799 h 799"/>
                <a:gd name="T26" fmla="*/ 540 w 799"/>
                <a:gd name="T27" fmla="*/ 774 h 799"/>
                <a:gd name="T28" fmla="*/ 761 w 799"/>
                <a:gd name="T29" fmla="*/ 570 h 799"/>
                <a:gd name="T30" fmla="*/ 799 w 799"/>
                <a:gd name="T31" fmla="*/ 400 h 799"/>
                <a:gd name="T32" fmla="*/ 799 w 799"/>
                <a:gd name="T33" fmla="*/ 400 h 799"/>
                <a:gd name="T34" fmla="*/ 657 w 799"/>
                <a:gd name="T35" fmla="*/ 94 h 799"/>
                <a:gd name="T36" fmla="*/ 399 w 799"/>
                <a:gd name="T37" fmla="*/ 0 h 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99" h="799">
                  <a:moveTo>
                    <a:pt x="399" y="746"/>
                  </a:moveTo>
                  <a:cubicBezTo>
                    <a:pt x="399" y="746"/>
                    <a:pt x="399" y="746"/>
                    <a:pt x="399" y="746"/>
                  </a:cubicBezTo>
                  <a:cubicBezTo>
                    <a:pt x="208" y="746"/>
                    <a:pt x="53" y="591"/>
                    <a:pt x="53" y="399"/>
                  </a:cubicBezTo>
                  <a:cubicBezTo>
                    <a:pt x="53" y="208"/>
                    <a:pt x="208" y="53"/>
                    <a:pt x="399" y="53"/>
                  </a:cubicBezTo>
                  <a:cubicBezTo>
                    <a:pt x="591" y="53"/>
                    <a:pt x="746" y="208"/>
                    <a:pt x="746" y="399"/>
                  </a:cubicBezTo>
                  <a:cubicBezTo>
                    <a:pt x="746" y="400"/>
                    <a:pt x="746" y="400"/>
                    <a:pt x="746" y="400"/>
                  </a:cubicBezTo>
                  <a:cubicBezTo>
                    <a:pt x="746" y="591"/>
                    <a:pt x="591" y="746"/>
                    <a:pt x="399" y="746"/>
                  </a:cubicBezTo>
                  <a:moveTo>
                    <a:pt x="399" y="0"/>
                  </a:moveTo>
                  <a:cubicBezTo>
                    <a:pt x="179" y="0"/>
                    <a:pt x="0" y="179"/>
                    <a:pt x="0" y="399"/>
                  </a:cubicBezTo>
                  <a:cubicBezTo>
                    <a:pt x="0" y="425"/>
                    <a:pt x="2" y="451"/>
                    <a:pt x="7" y="475"/>
                  </a:cubicBezTo>
                  <a:cubicBezTo>
                    <a:pt x="10" y="494"/>
                    <a:pt x="16" y="513"/>
                    <a:pt x="22" y="532"/>
                  </a:cubicBezTo>
                  <a:cubicBezTo>
                    <a:pt x="62" y="645"/>
                    <a:pt x="151" y="735"/>
                    <a:pt x="264" y="776"/>
                  </a:cubicBezTo>
                  <a:cubicBezTo>
                    <a:pt x="307" y="791"/>
                    <a:pt x="352" y="799"/>
                    <a:pt x="399" y="799"/>
                  </a:cubicBezTo>
                  <a:cubicBezTo>
                    <a:pt x="449" y="799"/>
                    <a:pt x="496" y="790"/>
                    <a:pt x="540" y="774"/>
                  </a:cubicBezTo>
                  <a:cubicBezTo>
                    <a:pt x="638" y="737"/>
                    <a:pt x="717" y="663"/>
                    <a:pt x="761" y="570"/>
                  </a:cubicBezTo>
                  <a:cubicBezTo>
                    <a:pt x="786" y="518"/>
                    <a:pt x="799" y="460"/>
                    <a:pt x="799" y="400"/>
                  </a:cubicBezTo>
                  <a:cubicBezTo>
                    <a:pt x="799" y="400"/>
                    <a:pt x="799" y="400"/>
                    <a:pt x="799" y="400"/>
                  </a:cubicBezTo>
                  <a:cubicBezTo>
                    <a:pt x="799" y="277"/>
                    <a:pt x="744" y="167"/>
                    <a:pt x="657" y="94"/>
                  </a:cubicBezTo>
                  <a:cubicBezTo>
                    <a:pt x="588" y="35"/>
                    <a:pt x="498" y="0"/>
                    <a:pt x="39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31" name="IconShape1">
              <a:extLst>
                <a:ext uri="{FF2B5EF4-FFF2-40B4-BE49-F238E27FC236}">
                  <a16:creationId xmlns:a16="http://schemas.microsoft.com/office/drawing/2014/main" id="{1F08FFDE-E086-4425-9B8E-1517A485AFEB}"/>
                </a:ext>
              </a:extLst>
            </p:cNvPr>
            <p:cNvSpPr/>
            <p:nvPr/>
          </p:nvSpPr>
          <p:spPr bwMode="auto">
            <a:xfrm>
              <a:off x="3572783" y="3094200"/>
              <a:ext cx="555118" cy="664655"/>
            </a:xfrm>
            <a:custGeom>
              <a:avLst/>
              <a:gdLst>
                <a:gd name="T0" fmla="*/ 149 w 299"/>
                <a:gd name="T1" fmla="*/ 0 h 358"/>
                <a:gd name="T2" fmla="*/ 0 w 299"/>
                <a:gd name="T3" fmla="*/ 344 h 358"/>
                <a:gd name="T4" fmla="*/ 15 w 299"/>
                <a:gd name="T5" fmla="*/ 358 h 358"/>
                <a:gd name="T6" fmla="*/ 149 w 299"/>
                <a:gd name="T7" fmla="*/ 298 h 358"/>
                <a:gd name="T8" fmla="*/ 285 w 299"/>
                <a:gd name="T9" fmla="*/ 358 h 358"/>
                <a:gd name="T10" fmla="*/ 299 w 299"/>
                <a:gd name="T11" fmla="*/ 344 h 358"/>
                <a:gd name="T12" fmla="*/ 149 w 299"/>
                <a:gd name="T13" fmla="*/ 0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9" h="358">
                  <a:moveTo>
                    <a:pt x="149" y="0"/>
                  </a:moveTo>
                  <a:lnTo>
                    <a:pt x="0" y="344"/>
                  </a:lnTo>
                  <a:lnTo>
                    <a:pt x="15" y="358"/>
                  </a:lnTo>
                  <a:lnTo>
                    <a:pt x="149" y="298"/>
                  </a:lnTo>
                  <a:lnTo>
                    <a:pt x="285" y="358"/>
                  </a:lnTo>
                  <a:lnTo>
                    <a:pt x="299" y="344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32" name="IconShape2">
              <a:extLst>
                <a:ext uri="{FF2B5EF4-FFF2-40B4-BE49-F238E27FC236}">
                  <a16:creationId xmlns:a16="http://schemas.microsoft.com/office/drawing/2014/main" id="{D169206B-DC74-4D2B-8A99-FBE16178272C}"/>
                </a:ext>
              </a:extLst>
            </p:cNvPr>
            <p:cNvSpPr/>
            <p:nvPr/>
          </p:nvSpPr>
          <p:spPr bwMode="auto">
            <a:xfrm>
              <a:off x="5098889" y="3667882"/>
              <a:ext cx="803899" cy="555116"/>
            </a:xfrm>
            <a:custGeom>
              <a:avLst/>
              <a:gdLst>
                <a:gd name="connsiteX0" fmla="*/ 1484 w 687388"/>
                <a:gd name="connsiteY0" fmla="*/ 57048 h 474662"/>
                <a:gd name="connsiteX1" fmla="*/ 5938 w 687388"/>
                <a:gd name="connsiteY1" fmla="*/ 57048 h 474662"/>
                <a:gd name="connsiteX2" fmla="*/ 182611 w 687388"/>
                <a:gd name="connsiteY2" fmla="*/ 238361 h 474662"/>
                <a:gd name="connsiteX3" fmla="*/ 182611 w 687388"/>
                <a:gd name="connsiteY3" fmla="*/ 242820 h 474662"/>
                <a:gd name="connsiteX4" fmla="*/ 59386 w 687388"/>
                <a:gd name="connsiteY4" fmla="*/ 375089 h 474662"/>
                <a:gd name="connsiteX5" fmla="*/ 59386 w 687388"/>
                <a:gd name="connsiteY5" fmla="*/ 406298 h 474662"/>
                <a:gd name="connsiteX6" fmla="*/ 89079 w 687388"/>
                <a:gd name="connsiteY6" fmla="*/ 406298 h 474662"/>
                <a:gd name="connsiteX7" fmla="*/ 213788 w 687388"/>
                <a:gd name="connsiteY7" fmla="*/ 274029 h 474662"/>
                <a:gd name="connsiteX8" fmla="*/ 218242 w 687388"/>
                <a:gd name="connsiteY8" fmla="*/ 274029 h 474662"/>
                <a:gd name="connsiteX9" fmla="*/ 246450 w 687388"/>
                <a:gd name="connsiteY9" fmla="*/ 303753 h 474662"/>
                <a:gd name="connsiteX10" fmla="*/ 342952 w 687388"/>
                <a:gd name="connsiteY10" fmla="*/ 343879 h 474662"/>
                <a:gd name="connsiteX11" fmla="*/ 437969 w 687388"/>
                <a:gd name="connsiteY11" fmla="*/ 305239 h 474662"/>
                <a:gd name="connsiteX12" fmla="*/ 469146 w 687388"/>
                <a:gd name="connsiteY12" fmla="*/ 274029 h 474662"/>
                <a:gd name="connsiteX13" fmla="*/ 473600 w 687388"/>
                <a:gd name="connsiteY13" fmla="*/ 274029 h 474662"/>
                <a:gd name="connsiteX14" fmla="*/ 598310 w 687388"/>
                <a:gd name="connsiteY14" fmla="*/ 406298 h 474662"/>
                <a:gd name="connsiteX15" fmla="*/ 613156 w 687388"/>
                <a:gd name="connsiteY15" fmla="*/ 412243 h 474662"/>
                <a:gd name="connsiteX16" fmla="*/ 628003 w 687388"/>
                <a:gd name="connsiteY16" fmla="*/ 406298 h 474662"/>
                <a:gd name="connsiteX17" fmla="*/ 628003 w 687388"/>
                <a:gd name="connsiteY17" fmla="*/ 376575 h 474662"/>
                <a:gd name="connsiteX18" fmla="*/ 503293 w 687388"/>
                <a:gd name="connsiteY18" fmla="*/ 242820 h 474662"/>
                <a:gd name="connsiteX19" fmla="*/ 503293 w 687388"/>
                <a:gd name="connsiteY19" fmla="*/ 238361 h 474662"/>
                <a:gd name="connsiteX20" fmla="*/ 681450 w 687388"/>
                <a:gd name="connsiteY20" fmla="*/ 57048 h 474662"/>
                <a:gd name="connsiteX21" fmla="*/ 682934 w 687388"/>
                <a:gd name="connsiteY21" fmla="*/ 57048 h 474662"/>
                <a:gd name="connsiteX22" fmla="*/ 687388 w 687388"/>
                <a:gd name="connsiteY22" fmla="*/ 60021 h 474662"/>
                <a:gd name="connsiteX23" fmla="*/ 687388 w 687388"/>
                <a:gd name="connsiteY23" fmla="*/ 421160 h 474662"/>
                <a:gd name="connsiteX24" fmla="*/ 633941 w 687388"/>
                <a:gd name="connsiteY24" fmla="*/ 474662 h 474662"/>
                <a:gd name="connsiteX25" fmla="*/ 53447 w 687388"/>
                <a:gd name="connsiteY25" fmla="*/ 474662 h 474662"/>
                <a:gd name="connsiteX26" fmla="*/ 0 w 687388"/>
                <a:gd name="connsiteY26" fmla="*/ 421160 h 474662"/>
                <a:gd name="connsiteX27" fmla="*/ 0 w 687388"/>
                <a:gd name="connsiteY27" fmla="*/ 60021 h 474662"/>
                <a:gd name="connsiteX28" fmla="*/ 1484 w 687388"/>
                <a:gd name="connsiteY28" fmla="*/ 57048 h 474662"/>
                <a:gd name="connsiteX29" fmla="*/ 53315 w 687388"/>
                <a:gd name="connsiteY29" fmla="*/ 0 h 474662"/>
                <a:gd name="connsiteX30" fmla="*/ 634074 w 687388"/>
                <a:gd name="connsiteY30" fmla="*/ 0 h 474662"/>
                <a:gd name="connsiteX31" fmla="*/ 666751 w 687388"/>
                <a:gd name="connsiteY31" fmla="*/ 11829 h 474662"/>
                <a:gd name="connsiteX32" fmla="*/ 408306 w 687388"/>
                <a:gd name="connsiteY32" fmla="*/ 275011 h 474662"/>
                <a:gd name="connsiteX33" fmla="*/ 342952 w 687388"/>
                <a:gd name="connsiteY33" fmla="*/ 301625 h 474662"/>
                <a:gd name="connsiteX34" fmla="*/ 279083 w 687388"/>
                <a:gd name="connsiteY34" fmla="*/ 275011 h 474662"/>
                <a:gd name="connsiteX35" fmla="*/ 20638 w 687388"/>
                <a:gd name="connsiteY35" fmla="*/ 11829 h 474662"/>
                <a:gd name="connsiteX36" fmla="*/ 53315 w 687388"/>
                <a:gd name="connsiteY36" fmla="*/ 0 h 474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87388" h="474662">
                  <a:moveTo>
                    <a:pt x="1484" y="57048"/>
                  </a:moveTo>
                  <a:cubicBezTo>
                    <a:pt x="1484" y="55562"/>
                    <a:pt x="4454" y="55562"/>
                    <a:pt x="5938" y="57048"/>
                  </a:cubicBezTo>
                  <a:cubicBezTo>
                    <a:pt x="5938" y="57048"/>
                    <a:pt x="5938" y="57048"/>
                    <a:pt x="182611" y="238361"/>
                  </a:cubicBezTo>
                  <a:cubicBezTo>
                    <a:pt x="184096" y="239847"/>
                    <a:pt x="184096" y="241333"/>
                    <a:pt x="182611" y="242820"/>
                  </a:cubicBezTo>
                  <a:cubicBezTo>
                    <a:pt x="182611" y="242820"/>
                    <a:pt x="182611" y="242820"/>
                    <a:pt x="59386" y="375089"/>
                  </a:cubicBezTo>
                  <a:cubicBezTo>
                    <a:pt x="50478" y="384006"/>
                    <a:pt x="50478" y="397381"/>
                    <a:pt x="59386" y="406298"/>
                  </a:cubicBezTo>
                  <a:cubicBezTo>
                    <a:pt x="66809" y="413729"/>
                    <a:pt x="81655" y="413729"/>
                    <a:pt x="89079" y="406298"/>
                  </a:cubicBezTo>
                  <a:cubicBezTo>
                    <a:pt x="89079" y="406298"/>
                    <a:pt x="89079" y="406298"/>
                    <a:pt x="213788" y="274029"/>
                  </a:cubicBezTo>
                  <a:cubicBezTo>
                    <a:pt x="213788" y="272543"/>
                    <a:pt x="216758" y="272543"/>
                    <a:pt x="218242" y="274029"/>
                  </a:cubicBezTo>
                  <a:cubicBezTo>
                    <a:pt x="218242" y="274029"/>
                    <a:pt x="218242" y="274029"/>
                    <a:pt x="246450" y="303753"/>
                  </a:cubicBezTo>
                  <a:cubicBezTo>
                    <a:pt x="271689" y="329017"/>
                    <a:pt x="307321" y="343879"/>
                    <a:pt x="342952" y="343879"/>
                  </a:cubicBezTo>
                  <a:cubicBezTo>
                    <a:pt x="380068" y="343879"/>
                    <a:pt x="414215" y="330504"/>
                    <a:pt x="437969" y="305239"/>
                  </a:cubicBezTo>
                  <a:cubicBezTo>
                    <a:pt x="437969" y="305239"/>
                    <a:pt x="437969" y="305239"/>
                    <a:pt x="469146" y="274029"/>
                  </a:cubicBezTo>
                  <a:cubicBezTo>
                    <a:pt x="470631" y="272543"/>
                    <a:pt x="472116" y="272543"/>
                    <a:pt x="473600" y="274029"/>
                  </a:cubicBezTo>
                  <a:cubicBezTo>
                    <a:pt x="473600" y="274029"/>
                    <a:pt x="473600" y="274029"/>
                    <a:pt x="598310" y="406298"/>
                  </a:cubicBezTo>
                  <a:cubicBezTo>
                    <a:pt x="601279" y="410757"/>
                    <a:pt x="607218" y="412243"/>
                    <a:pt x="613156" y="412243"/>
                  </a:cubicBezTo>
                  <a:cubicBezTo>
                    <a:pt x="619095" y="412243"/>
                    <a:pt x="623549" y="410757"/>
                    <a:pt x="628003" y="406298"/>
                  </a:cubicBezTo>
                  <a:cubicBezTo>
                    <a:pt x="636910" y="397381"/>
                    <a:pt x="636910" y="384006"/>
                    <a:pt x="628003" y="376575"/>
                  </a:cubicBezTo>
                  <a:cubicBezTo>
                    <a:pt x="628003" y="376575"/>
                    <a:pt x="628003" y="376575"/>
                    <a:pt x="503293" y="242820"/>
                  </a:cubicBezTo>
                  <a:cubicBezTo>
                    <a:pt x="501808" y="241333"/>
                    <a:pt x="501808" y="239847"/>
                    <a:pt x="503293" y="238361"/>
                  </a:cubicBezTo>
                  <a:cubicBezTo>
                    <a:pt x="503293" y="238361"/>
                    <a:pt x="503293" y="238361"/>
                    <a:pt x="681450" y="57048"/>
                  </a:cubicBezTo>
                  <a:cubicBezTo>
                    <a:pt x="681450" y="57048"/>
                    <a:pt x="682934" y="57048"/>
                    <a:pt x="682934" y="57048"/>
                  </a:cubicBezTo>
                  <a:cubicBezTo>
                    <a:pt x="685904" y="57048"/>
                    <a:pt x="687388" y="58534"/>
                    <a:pt x="687388" y="60021"/>
                  </a:cubicBezTo>
                  <a:cubicBezTo>
                    <a:pt x="687388" y="60021"/>
                    <a:pt x="687388" y="60021"/>
                    <a:pt x="687388" y="421160"/>
                  </a:cubicBezTo>
                  <a:cubicBezTo>
                    <a:pt x="685904" y="450883"/>
                    <a:pt x="663634" y="474662"/>
                    <a:pt x="633941" y="474662"/>
                  </a:cubicBezTo>
                  <a:cubicBezTo>
                    <a:pt x="633941" y="474662"/>
                    <a:pt x="633941" y="474662"/>
                    <a:pt x="53447" y="474662"/>
                  </a:cubicBezTo>
                  <a:cubicBezTo>
                    <a:pt x="23754" y="474662"/>
                    <a:pt x="0" y="450883"/>
                    <a:pt x="0" y="421160"/>
                  </a:cubicBezTo>
                  <a:cubicBezTo>
                    <a:pt x="0" y="421160"/>
                    <a:pt x="0" y="421160"/>
                    <a:pt x="0" y="60021"/>
                  </a:cubicBezTo>
                  <a:cubicBezTo>
                    <a:pt x="0" y="58534"/>
                    <a:pt x="0" y="57048"/>
                    <a:pt x="1484" y="57048"/>
                  </a:cubicBezTo>
                  <a:close/>
                  <a:moveTo>
                    <a:pt x="53315" y="0"/>
                  </a:moveTo>
                  <a:cubicBezTo>
                    <a:pt x="53315" y="0"/>
                    <a:pt x="53315" y="0"/>
                    <a:pt x="634074" y="0"/>
                  </a:cubicBezTo>
                  <a:cubicBezTo>
                    <a:pt x="645957" y="0"/>
                    <a:pt x="657839" y="4436"/>
                    <a:pt x="666751" y="11829"/>
                  </a:cubicBezTo>
                  <a:cubicBezTo>
                    <a:pt x="666751" y="11829"/>
                    <a:pt x="666751" y="11829"/>
                    <a:pt x="408306" y="275011"/>
                  </a:cubicBezTo>
                  <a:cubicBezTo>
                    <a:pt x="390482" y="291275"/>
                    <a:pt x="368202" y="301625"/>
                    <a:pt x="342952" y="301625"/>
                  </a:cubicBezTo>
                  <a:cubicBezTo>
                    <a:pt x="319187" y="301625"/>
                    <a:pt x="295422" y="291275"/>
                    <a:pt x="279083" y="275011"/>
                  </a:cubicBezTo>
                  <a:cubicBezTo>
                    <a:pt x="279083" y="275011"/>
                    <a:pt x="279083" y="275011"/>
                    <a:pt x="20638" y="11829"/>
                  </a:cubicBezTo>
                  <a:cubicBezTo>
                    <a:pt x="29550" y="4436"/>
                    <a:pt x="41433" y="0"/>
                    <a:pt x="53315" y="0"/>
                  </a:cubicBezTo>
                  <a:close/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square" anchor="ctr">
              <a:noAutofit/>
            </a:bodyPr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33" name="IconShape3">
              <a:extLst>
                <a:ext uri="{FF2B5EF4-FFF2-40B4-BE49-F238E27FC236}">
                  <a16:creationId xmlns:a16="http://schemas.microsoft.com/office/drawing/2014/main" id="{052342DA-D602-4C09-A306-D313ECFAC25C}"/>
                </a:ext>
              </a:extLst>
            </p:cNvPr>
            <p:cNvSpPr/>
            <p:nvPr/>
          </p:nvSpPr>
          <p:spPr bwMode="auto">
            <a:xfrm>
              <a:off x="6767954" y="2566932"/>
              <a:ext cx="653516" cy="651660"/>
            </a:xfrm>
            <a:custGeom>
              <a:avLst/>
              <a:gdLst>
                <a:gd name="T0" fmla="*/ 362 w 376"/>
                <a:gd name="T1" fmla="*/ 289 h 375"/>
                <a:gd name="T2" fmla="*/ 298 w 376"/>
                <a:gd name="T3" fmla="*/ 246 h 375"/>
                <a:gd name="T4" fmla="*/ 258 w 376"/>
                <a:gd name="T5" fmla="*/ 247 h 375"/>
                <a:gd name="T6" fmla="*/ 226 w 376"/>
                <a:gd name="T7" fmla="*/ 260 h 375"/>
                <a:gd name="T8" fmla="*/ 163 w 376"/>
                <a:gd name="T9" fmla="*/ 213 h 375"/>
                <a:gd name="T10" fmla="*/ 116 w 376"/>
                <a:gd name="T11" fmla="*/ 149 h 375"/>
                <a:gd name="T12" fmla="*/ 129 w 376"/>
                <a:gd name="T13" fmla="*/ 118 h 375"/>
                <a:gd name="T14" fmla="*/ 130 w 376"/>
                <a:gd name="T15" fmla="*/ 78 h 375"/>
                <a:gd name="T16" fmla="*/ 87 w 376"/>
                <a:gd name="T17" fmla="*/ 14 h 375"/>
                <a:gd name="T18" fmla="*/ 62 w 376"/>
                <a:gd name="T19" fmla="*/ 6 h 375"/>
                <a:gd name="T20" fmla="*/ 39 w 376"/>
                <a:gd name="T21" fmla="*/ 18 h 375"/>
                <a:gd name="T22" fmla="*/ 12 w 376"/>
                <a:gd name="T23" fmla="*/ 47 h 375"/>
                <a:gd name="T24" fmla="*/ 32 w 376"/>
                <a:gd name="T25" fmla="*/ 137 h 375"/>
                <a:gd name="T26" fmla="*/ 121 w 376"/>
                <a:gd name="T27" fmla="*/ 255 h 375"/>
                <a:gd name="T28" fmla="*/ 239 w 376"/>
                <a:gd name="T29" fmla="*/ 343 h 375"/>
                <a:gd name="T30" fmla="*/ 329 w 376"/>
                <a:gd name="T31" fmla="*/ 364 h 375"/>
                <a:gd name="T32" fmla="*/ 358 w 376"/>
                <a:gd name="T33" fmla="*/ 336 h 375"/>
                <a:gd name="T34" fmla="*/ 370 w 376"/>
                <a:gd name="T35" fmla="*/ 314 h 375"/>
                <a:gd name="T36" fmla="*/ 362 w 376"/>
                <a:gd name="T37" fmla="*/ 289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76" h="375">
                  <a:moveTo>
                    <a:pt x="362" y="289"/>
                  </a:moveTo>
                  <a:cubicBezTo>
                    <a:pt x="348" y="275"/>
                    <a:pt x="314" y="254"/>
                    <a:pt x="298" y="246"/>
                  </a:cubicBezTo>
                  <a:cubicBezTo>
                    <a:pt x="278" y="237"/>
                    <a:pt x="271" y="237"/>
                    <a:pt x="258" y="247"/>
                  </a:cubicBezTo>
                  <a:cubicBezTo>
                    <a:pt x="247" y="255"/>
                    <a:pt x="239" y="263"/>
                    <a:pt x="226" y="260"/>
                  </a:cubicBezTo>
                  <a:cubicBezTo>
                    <a:pt x="213" y="257"/>
                    <a:pt x="188" y="238"/>
                    <a:pt x="163" y="213"/>
                  </a:cubicBezTo>
                  <a:cubicBezTo>
                    <a:pt x="138" y="188"/>
                    <a:pt x="119" y="163"/>
                    <a:pt x="116" y="149"/>
                  </a:cubicBezTo>
                  <a:cubicBezTo>
                    <a:pt x="113" y="136"/>
                    <a:pt x="121" y="129"/>
                    <a:pt x="129" y="118"/>
                  </a:cubicBezTo>
                  <a:cubicBezTo>
                    <a:pt x="139" y="104"/>
                    <a:pt x="139" y="97"/>
                    <a:pt x="130" y="78"/>
                  </a:cubicBezTo>
                  <a:cubicBezTo>
                    <a:pt x="122" y="61"/>
                    <a:pt x="101" y="28"/>
                    <a:pt x="87" y="14"/>
                  </a:cubicBezTo>
                  <a:cubicBezTo>
                    <a:pt x="73" y="0"/>
                    <a:pt x="70" y="3"/>
                    <a:pt x="62" y="6"/>
                  </a:cubicBezTo>
                  <a:cubicBezTo>
                    <a:pt x="54" y="9"/>
                    <a:pt x="47" y="13"/>
                    <a:pt x="39" y="18"/>
                  </a:cubicBezTo>
                  <a:cubicBezTo>
                    <a:pt x="25" y="27"/>
                    <a:pt x="18" y="35"/>
                    <a:pt x="12" y="47"/>
                  </a:cubicBezTo>
                  <a:cubicBezTo>
                    <a:pt x="7" y="58"/>
                    <a:pt x="0" y="80"/>
                    <a:pt x="32" y="137"/>
                  </a:cubicBezTo>
                  <a:cubicBezTo>
                    <a:pt x="56" y="180"/>
                    <a:pt x="86" y="220"/>
                    <a:pt x="121" y="255"/>
                  </a:cubicBezTo>
                  <a:cubicBezTo>
                    <a:pt x="156" y="290"/>
                    <a:pt x="195" y="320"/>
                    <a:pt x="239" y="343"/>
                  </a:cubicBezTo>
                  <a:cubicBezTo>
                    <a:pt x="296" y="375"/>
                    <a:pt x="317" y="369"/>
                    <a:pt x="329" y="364"/>
                  </a:cubicBezTo>
                  <a:cubicBezTo>
                    <a:pt x="341" y="358"/>
                    <a:pt x="349" y="350"/>
                    <a:pt x="358" y="336"/>
                  </a:cubicBezTo>
                  <a:cubicBezTo>
                    <a:pt x="363" y="329"/>
                    <a:pt x="367" y="322"/>
                    <a:pt x="370" y="314"/>
                  </a:cubicBezTo>
                  <a:cubicBezTo>
                    <a:pt x="372" y="306"/>
                    <a:pt x="376" y="303"/>
                    <a:pt x="362" y="289"/>
                  </a:cubicBezTo>
                  <a:close/>
                </a:path>
              </a:pathLst>
            </a:custGeom>
            <a:solidFill>
              <a:srgbClr val="6C6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cxnSp>
          <p:nvCxnSpPr>
            <p:cNvPr id="34" name="ExtraShape1">
              <a:extLst>
                <a:ext uri="{FF2B5EF4-FFF2-40B4-BE49-F238E27FC236}">
                  <a16:creationId xmlns:a16="http://schemas.microsoft.com/office/drawing/2014/main" id="{CE93DB31-85DC-4FCB-ABDF-DDFE43022449}"/>
                </a:ext>
              </a:extLst>
            </p:cNvPr>
            <p:cNvCxnSpPr>
              <a:cxnSpLocks/>
            </p:cNvCxnSpPr>
            <p:nvPr/>
          </p:nvCxnSpPr>
          <p:spPr>
            <a:xfrm>
              <a:off x="4506642" y="3693233"/>
              <a:ext cx="326758" cy="116323"/>
            </a:xfrm>
            <a:prstGeom prst="line">
              <a:avLst/>
            </a:prstGeom>
            <a:ln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ExtraShape2">
              <a:extLst>
                <a:ext uri="{FF2B5EF4-FFF2-40B4-BE49-F238E27FC236}">
                  <a16:creationId xmlns:a16="http://schemas.microsoft.com/office/drawing/2014/main" id="{E0042BF9-9FF0-46CC-839B-9711B66F5B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45536" y="3407338"/>
              <a:ext cx="488745" cy="280040"/>
            </a:xfrm>
            <a:prstGeom prst="line">
              <a:avLst/>
            </a:prstGeom>
            <a:ln>
              <a:solidFill>
                <a:schemeClr val="tx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ValueText1">
              <a:extLst>
                <a:ext uri="{FF2B5EF4-FFF2-40B4-BE49-F238E27FC236}">
                  <a16:creationId xmlns:a16="http://schemas.microsoft.com/office/drawing/2014/main" id="{F24E6659-BB0F-49C9-8FDB-8595A3BA2D86}"/>
                </a:ext>
              </a:extLst>
            </p:cNvPr>
            <p:cNvSpPr txBox="1"/>
            <p:nvPr/>
          </p:nvSpPr>
          <p:spPr>
            <a:xfrm>
              <a:off x="3536208" y="2144004"/>
              <a:ext cx="646977" cy="49394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tIns="90000" bIns="90000" anchor="ctr" anchorCtr="0">
              <a:prstTxWarp prst="textPlain">
                <a:avLst/>
              </a:prstTxWarp>
              <a:noAutofit/>
            </a:bodyPr>
            <a:lstStyle/>
            <a:p>
              <a:pPr algn="r"/>
              <a:endParaRPr lang="en-US" sz="800" dirty="0">
                <a:solidFill>
                  <a:srgbClr val="6C63FF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37" name="ValueText2">
              <a:extLst>
                <a:ext uri="{FF2B5EF4-FFF2-40B4-BE49-F238E27FC236}">
                  <a16:creationId xmlns:a16="http://schemas.microsoft.com/office/drawing/2014/main" id="{CDAD523F-9D73-4A2A-BF22-FBA40903AC66}"/>
                </a:ext>
              </a:extLst>
            </p:cNvPr>
            <p:cNvSpPr txBox="1"/>
            <p:nvPr/>
          </p:nvSpPr>
          <p:spPr>
            <a:xfrm>
              <a:off x="5176422" y="2688401"/>
              <a:ext cx="646977" cy="49394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tIns="90000" bIns="90000" anchor="ctr" anchorCtr="0">
              <a:prstTxWarp prst="textPlain">
                <a:avLst/>
              </a:prstTxWarp>
              <a:noAutofit/>
            </a:bodyPr>
            <a:lstStyle/>
            <a:p>
              <a:pPr algn="r"/>
              <a:endParaRPr lang="en-US" sz="800" dirty="0">
                <a:solidFill>
                  <a:srgbClr val="6C63FF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38" name="ValueText3">
              <a:extLst>
                <a:ext uri="{FF2B5EF4-FFF2-40B4-BE49-F238E27FC236}">
                  <a16:creationId xmlns:a16="http://schemas.microsoft.com/office/drawing/2014/main" id="{99AB43A9-5B14-443F-9368-1F9038F6AA9F}"/>
                </a:ext>
              </a:extLst>
            </p:cNvPr>
            <p:cNvSpPr txBox="1"/>
            <p:nvPr/>
          </p:nvSpPr>
          <p:spPr>
            <a:xfrm>
              <a:off x="6801961" y="1653404"/>
              <a:ext cx="646977" cy="49394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tIns="90000" bIns="90000" anchor="ctr" anchorCtr="0">
              <a:prstTxWarp prst="textPlain">
                <a:avLst/>
              </a:prstTxWarp>
              <a:noAutofit/>
            </a:bodyPr>
            <a:lstStyle/>
            <a:p>
              <a:pPr algn="r"/>
              <a:endParaRPr lang="en-US" sz="800" dirty="0">
                <a:solidFill>
                  <a:srgbClr val="6C63FF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39" name="ValueShape1">
              <a:extLst>
                <a:ext uri="{FF2B5EF4-FFF2-40B4-BE49-F238E27FC236}">
                  <a16:creationId xmlns:a16="http://schemas.microsoft.com/office/drawing/2014/main" id="{8A4A1853-3316-461A-8C21-DC2F97AA0EB9}"/>
                </a:ext>
              </a:extLst>
            </p:cNvPr>
            <p:cNvSpPr/>
            <p:nvPr/>
          </p:nvSpPr>
          <p:spPr>
            <a:xfrm flipH="1">
              <a:off x="3152473" y="2729971"/>
              <a:ext cx="1387203" cy="1387204"/>
            </a:xfrm>
            <a:prstGeom prst="blockArc">
              <a:avLst>
                <a:gd name="adj1" fmla="val 16200000"/>
                <a:gd name="adj2" fmla="val 6912000"/>
                <a:gd name="adj3" fmla="val 9859"/>
              </a:avLst>
            </a:prstGeom>
            <a:solidFill>
              <a:srgbClr val="6C6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0" name="ValueShape2">
              <a:extLst>
                <a:ext uri="{FF2B5EF4-FFF2-40B4-BE49-F238E27FC236}">
                  <a16:creationId xmlns:a16="http://schemas.microsoft.com/office/drawing/2014/main" id="{CBD71057-9DD0-4A9F-AFC7-9DCFBAD543B3}"/>
                </a:ext>
              </a:extLst>
            </p:cNvPr>
            <p:cNvSpPr/>
            <p:nvPr/>
          </p:nvSpPr>
          <p:spPr>
            <a:xfrm flipH="1">
              <a:off x="4806285" y="3250655"/>
              <a:ext cx="1387203" cy="1387204"/>
            </a:xfrm>
            <a:prstGeom prst="blockArc">
              <a:avLst>
                <a:gd name="adj1" fmla="val 16200000"/>
                <a:gd name="adj2" fmla="val 5832000"/>
                <a:gd name="adj3" fmla="val 9859"/>
              </a:avLst>
            </a:prstGeom>
            <a:solidFill>
              <a:srgbClr val="6C6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1" name="ValueShape3">
              <a:extLst>
                <a:ext uri="{FF2B5EF4-FFF2-40B4-BE49-F238E27FC236}">
                  <a16:creationId xmlns:a16="http://schemas.microsoft.com/office/drawing/2014/main" id="{C6D2969C-3611-4B99-9CA7-7E2A678492ED}"/>
                </a:ext>
              </a:extLst>
            </p:cNvPr>
            <p:cNvSpPr/>
            <p:nvPr/>
          </p:nvSpPr>
          <p:spPr>
            <a:xfrm flipH="1">
              <a:off x="6401110" y="2197303"/>
              <a:ext cx="1387203" cy="1387204"/>
            </a:xfrm>
            <a:prstGeom prst="blockArc">
              <a:avLst>
                <a:gd name="adj1" fmla="val 16200000"/>
                <a:gd name="adj2" fmla="val 8856000"/>
                <a:gd name="adj3" fmla="val 9859"/>
              </a:avLst>
            </a:prstGeom>
            <a:solidFill>
              <a:srgbClr val="6C6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2" name="í$ľîďé">
              <a:extLst>
                <a:ext uri="{FF2B5EF4-FFF2-40B4-BE49-F238E27FC236}">
                  <a16:creationId xmlns:a16="http://schemas.microsoft.com/office/drawing/2014/main" id="{3857B9E6-F760-4F06-B5FA-8814DD836509}"/>
                </a:ext>
              </a:extLst>
            </p:cNvPr>
            <p:cNvSpPr/>
            <p:nvPr/>
          </p:nvSpPr>
          <p:spPr bwMode="auto">
            <a:xfrm>
              <a:off x="4562340" y="4280554"/>
              <a:ext cx="68694" cy="83547"/>
            </a:xfrm>
            <a:custGeom>
              <a:avLst/>
              <a:gdLst>
                <a:gd name="T0" fmla="*/ 0 w 37"/>
                <a:gd name="T1" fmla="*/ 0 h 45"/>
                <a:gd name="T2" fmla="*/ 9 w 37"/>
                <a:gd name="T3" fmla="*/ 2 h 45"/>
                <a:gd name="T4" fmla="*/ 37 w 37"/>
                <a:gd name="T5" fmla="*/ 43 h 45"/>
                <a:gd name="T6" fmla="*/ 25 w 37"/>
                <a:gd name="T7" fmla="*/ 45 h 45"/>
                <a:gd name="T8" fmla="*/ 0 w 37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45">
                  <a:moveTo>
                    <a:pt x="0" y="0"/>
                  </a:moveTo>
                  <a:lnTo>
                    <a:pt x="9" y="2"/>
                  </a:lnTo>
                  <a:lnTo>
                    <a:pt x="37" y="43"/>
                  </a:lnTo>
                  <a:lnTo>
                    <a:pt x="25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3" name="ïṩľíḓè">
              <a:extLst>
                <a:ext uri="{FF2B5EF4-FFF2-40B4-BE49-F238E27FC236}">
                  <a16:creationId xmlns:a16="http://schemas.microsoft.com/office/drawing/2014/main" id="{F3C9EEE7-8B45-4FB1-845D-65D39CECEC1E}"/>
                </a:ext>
              </a:extLst>
            </p:cNvPr>
            <p:cNvSpPr/>
            <p:nvPr/>
          </p:nvSpPr>
          <p:spPr bwMode="auto">
            <a:xfrm>
              <a:off x="4562340" y="4280554"/>
              <a:ext cx="68694" cy="83547"/>
            </a:xfrm>
            <a:custGeom>
              <a:avLst/>
              <a:gdLst>
                <a:gd name="T0" fmla="*/ 0 w 37"/>
                <a:gd name="T1" fmla="*/ 0 h 45"/>
                <a:gd name="T2" fmla="*/ 9 w 37"/>
                <a:gd name="T3" fmla="*/ 2 h 45"/>
                <a:gd name="T4" fmla="*/ 37 w 37"/>
                <a:gd name="T5" fmla="*/ 43 h 45"/>
                <a:gd name="T6" fmla="*/ 25 w 37"/>
                <a:gd name="T7" fmla="*/ 45 h 45"/>
                <a:gd name="T8" fmla="*/ 0 w 37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45">
                  <a:moveTo>
                    <a:pt x="0" y="0"/>
                  </a:moveTo>
                  <a:lnTo>
                    <a:pt x="9" y="2"/>
                  </a:lnTo>
                  <a:lnTo>
                    <a:pt x="37" y="43"/>
                  </a:lnTo>
                  <a:lnTo>
                    <a:pt x="25" y="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4" name="îš1îḑê">
              <a:extLst>
                <a:ext uri="{FF2B5EF4-FFF2-40B4-BE49-F238E27FC236}">
                  <a16:creationId xmlns:a16="http://schemas.microsoft.com/office/drawing/2014/main" id="{A1324948-0BA6-455A-AB71-5728605C8C22}"/>
                </a:ext>
              </a:extLst>
            </p:cNvPr>
            <p:cNvSpPr/>
            <p:nvPr/>
          </p:nvSpPr>
          <p:spPr bwMode="auto">
            <a:xfrm>
              <a:off x="4196593" y="4590603"/>
              <a:ext cx="64981" cy="38989"/>
            </a:xfrm>
            <a:custGeom>
              <a:avLst/>
              <a:gdLst>
                <a:gd name="T0" fmla="*/ 0 w 38"/>
                <a:gd name="T1" fmla="*/ 0 h 23"/>
                <a:gd name="T2" fmla="*/ 9 w 38"/>
                <a:gd name="T3" fmla="*/ 23 h 23"/>
                <a:gd name="T4" fmla="*/ 38 w 38"/>
                <a:gd name="T5" fmla="*/ 15 h 23"/>
                <a:gd name="T6" fmla="*/ 32 w 38"/>
                <a:gd name="T7" fmla="*/ 7 h 23"/>
                <a:gd name="T8" fmla="*/ 23 w 38"/>
                <a:gd name="T9" fmla="*/ 0 h 23"/>
                <a:gd name="T10" fmla="*/ 13 w 38"/>
                <a:gd name="T11" fmla="*/ 0 h 23"/>
                <a:gd name="T12" fmla="*/ 0 w 38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3">
                  <a:moveTo>
                    <a:pt x="0" y="0"/>
                  </a:moveTo>
                  <a:cubicBezTo>
                    <a:pt x="2" y="8"/>
                    <a:pt x="5" y="16"/>
                    <a:pt x="9" y="23"/>
                  </a:cubicBezTo>
                  <a:cubicBezTo>
                    <a:pt x="19" y="21"/>
                    <a:pt x="28" y="18"/>
                    <a:pt x="38" y="15"/>
                  </a:cubicBezTo>
                  <a:cubicBezTo>
                    <a:pt x="36" y="12"/>
                    <a:pt x="34" y="9"/>
                    <a:pt x="32" y="7"/>
                  </a:cubicBezTo>
                  <a:cubicBezTo>
                    <a:pt x="29" y="4"/>
                    <a:pt x="27" y="2"/>
                    <a:pt x="23" y="0"/>
                  </a:cubicBezTo>
                  <a:cubicBezTo>
                    <a:pt x="20" y="0"/>
                    <a:pt x="17" y="0"/>
                    <a:pt x="13" y="0"/>
                  </a:cubicBezTo>
                  <a:cubicBezTo>
                    <a:pt x="9" y="0"/>
                    <a:pt x="4" y="0"/>
                    <a:pt x="0" y="0"/>
                  </a:cubicBezTo>
                </a:path>
              </a:pathLst>
            </a:custGeom>
            <a:solidFill>
              <a:srgbClr val="FB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5" name="íŝļïḓè">
              <a:extLst>
                <a:ext uri="{FF2B5EF4-FFF2-40B4-BE49-F238E27FC236}">
                  <a16:creationId xmlns:a16="http://schemas.microsoft.com/office/drawing/2014/main" id="{F24D642D-AA21-48A5-A931-313BCF5409C3}"/>
                </a:ext>
              </a:extLst>
            </p:cNvPr>
            <p:cNvSpPr/>
            <p:nvPr/>
          </p:nvSpPr>
          <p:spPr bwMode="auto">
            <a:xfrm>
              <a:off x="4064777" y="4566467"/>
              <a:ext cx="176376" cy="129961"/>
            </a:xfrm>
            <a:custGeom>
              <a:avLst/>
              <a:gdLst>
                <a:gd name="T0" fmla="*/ 98 w 101"/>
                <a:gd name="T1" fmla="*/ 25 h 74"/>
                <a:gd name="T2" fmla="*/ 89 w 101"/>
                <a:gd name="T3" fmla="*/ 14 h 74"/>
                <a:gd name="T4" fmla="*/ 81 w 101"/>
                <a:gd name="T5" fmla="*/ 0 h 74"/>
                <a:gd name="T6" fmla="*/ 78 w 101"/>
                <a:gd name="T7" fmla="*/ 3 h 74"/>
                <a:gd name="T8" fmla="*/ 76 w 101"/>
                <a:gd name="T9" fmla="*/ 7 h 74"/>
                <a:gd name="T10" fmla="*/ 69 w 101"/>
                <a:gd name="T11" fmla="*/ 12 h 74"/>
                <a:gd name="T12" fmla="*/ 64 w 101"/>
                <a:gd name="T13" fmla="*/ 19 h 74"/>
                <a:gd name="T14" fmla="*/ 54 w 101"/>
                <a:gd name="T15" fmla="*/ 23 h 74"/>
                <a:gd name="T16" fmla="*/ 38 w 101"/>
                <a:gd name="T17" fmla="*/ 29 h 74"/>
                <a:gd name="T18" fmla="*/ 32 w 101"/>
                <a:gd name="T19" fmla="*/ 32 h 74"/>
                <a:gd name="T20" fmla="*/ 25 w 101"/>
                <a:gd name="T21" fmla="*/ 32 h 74"/>
                <a:gd name="T22" fmla="*/ 9 w 101"/>
                <a:gd name="T23" fmla="*/ 30 h 74"/>
                <a:gd name="T24" fmla="*/ 5 w 101"/>
                <a:gd name="T25" fmla="*/ 30 h 74"/>
                <a:gd name="T26" fmla="*/ 0 w 101"/>
                <a:gd name="T27" fmla="*/ 38 h 74"/>
                <a:gd name="T28" fmla="*/ 5 w 101"/>
                <a:gd name="T29" fmla="*/ 47 h 74"/>
                <a:gd name="T30" fmla="*/ 14 w 101"/>
                <a:gd name="T31" fmla="*/ 51 h 74"/>
                <a:gd name="T32" fmla="*/ 56 w 101"/>
                <a:gd name="T33" fmla="*/ 63 h 74"/>
                <a:gd name="T34" fmla="*/ 56 w 101"/>
                <a:gd name="T35" fmla="*/ 67 h 74"/>
                <a:gd name="T36" fmla="*/ 89 w 101"/>
                <a:gd name="T37" fmla="*/ 74 h 74"/>
                <a:gd name="T38" fmla="*/ 91 w 101"/>
                <a:gd name="T39" fmla="*/ 74 h 74"/>
                <a:gd name="T40" fmla="*/ 93 w 101"/>
                <a:gd name="T41" fmla="*/ 71 h 74"/>
                <a:gd name="T42" fmla="*/ 100 w 101"/>
                <a:gd name="T43" fmla="*/ 36 h 74"/>
                <a:gd name="T44" fmla="*/ 99 w 101"/>
                <a:gd name="T45" fmla="*/ 27 h 74"/>
                <a:gd name="T46" fmla="*/ 98 w 101"/>
                <a:gd name="T47" fmla="*/ 25 h 74"/>
                <a:gd name="T48" fmla="*/ 98 w 101"/>
                <a:gd name="T49" fmla="*/ 2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1" h="74">
                  <a:moveTo>
                    <a:pt x="98" y="25"/>
                  </a:moveTo>
                  <a:cubicBezTo>
                    <a:pt x="94" y="23"/>
                    <a:pt x="90" y="19"/>
                    <a:pt x="89" y="14"/>
                  </a:cubicBezTo>
                  <a:cubicBezTo>
                    <a:pt x="87" y="9"/>
                    <a:pt x="84" y="4"/>
                    <a:pt x="81" y="0"/>
                  </a:cubicBezTo>
                  <a:cubicBezTo>
                    <a:pt x="80" y="1"/>
                    <a:pt x="78" y="1"/>
                    <a:pt x="78" y="3"/>
                  </a:cubicBezTo>
                  <a:cubicBezTo>
                    <a:pt x="77" y="4"/>
                    <a:pt x="76" y="6"/>
                    <a:pt x="76" y="7"/>
                  </a:cubicBezTo>
                  <a:cubicBezTo>
                    <a:pt x="74" y="9"/>
                    <a:pt x="71" y="10"/>
                    <a:pt x="69" y="12"/>
                  </a:cubicBezTo>
                  <a:cubicBezTo>
                    <a:pt x="67" y="14"/>
                    <a:pt x="66" y="17"/>
                    <a:pt x="64" y="19"/>
                  </a:cubicBezTo>
                  <a:cubicBezTo>
                    <a:pt x="61" y="21"/>
                    <a:pt x="57" y="23"/>
                    <a:pt x="54" y="23"/>
                  </a:cubicBezTo>
                  <a:cubicBezTo>
                    <a:pt x="48" y="24"/>
                    <a:pt x="43" y="26"/>
                    <a:pt x="38" y="29"/>
                  </a:cubicBezTo>
                  <a:cubicBezTo>
                    <a:pt x="36" y="30"/>
                    <a:pt x="34" y="31"/>
                    <a:pt x="32" y="32"/>
                  </a:cubicBezTo>
                  <a:cubicBezTo>
                    <a:pt x="30" y="32"/>
                    <a:pt x="27" y="32"/>
                    <a:pt x="25" y="32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30"/>
                    <a:pt x="7" y="30"/>
                    <a:pt x="5" y="30"/>
                  </a:cubicBezTo>
                  <a:cubicBezTo>
                    <a:pt x="2" y="32"/>
                    <a:pt x="0" y="35"/>
                    <a:pt x="0" y="38"/>
                  </a:cubicBezTo>
                  <a:cubicBezTo>
                    <a:pt x="1" y="42"/>
                    <a:pt x="2" y="45"/>
                    <a:pt x="5" y="47"/>
                  </a:cubicBezTo>
                  <a:cubicBezTo>
                    <a:pt x="8" y="49"/>
                    <a:pt x="11" y="50"/>
                    <a:pt x="14" y="51"/>
                  </a:cubicBezTo>
                  <a:cubicBezTo>
                    <a:pt x="28" y="57"/>
                    <a:pt x="42" y="61"/>
                    <a:pt x="56" y="63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67" y="72"/>
                    <a:pt x="78" y="74"/>
                    <a:pt x="89" y="74"/>
                  </a:cubicBezTo>
                  <a:cubicBezTo>
                    <a:pt x="89" y="74"/>
                    <a:pt x="90" y="74"/>
                    <a:pt x="91" y="74"/>
                  </a:cubicBezTo>
                  <a:cubicBezTo>
                    <a:pt x="92" y="73"/>
                    <a:pt x="93" y="72"/>
                    <a:pt x="93" y="71"/>
                  </a:cubicBezTo>
                  <a:cubicBezTo>
                    <a:pt x="97" y="60"/>
                    <a:pt x="99" y="48"/>
                    <a:pt x="100" y="36"/>
                  </a:cubicBezTo>
                  <a:cubicBezTo>
                    <a:pt x="100" y="33"/>
                    <a:pt x="100" y="30"/>
                    <a:pt x="99" y="27"/>
                  </a:cubicBezTo>
                  <a:cubicBezTo>
                    <a:pt x="98" y="25"/>
                    <a:pt x="101" y="26"/>
                    <a:pt x="98" y="25"/>
                  </a:cubicBezTo>
                  <a:cubicBezTo>
                    <a:pt x="98" y="25"/>
                    <a:pt x="98" y="25"/>
                    <a:pt x="98" y="25"/>
                  </a:cubicBezTo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6" name="iṥľïḋè">
              <a:extLst>
                <a:ext uri="{FF2B5EF4-FFF2-40B4-BE49-F238E27FC236}">
                  <a16:creationId xmlns:a16="http://schemas.microsoft.com/office/drawing/2014/main" id="{791D4C0E-87F1-4FAD-9723-C9B6841CBBBB}"/>
                </a:ext>
              </a:extLst>
            </p:cNvPr>
            <p:cNvSpPr/>
            <p:nvPr/>
          </p:nvSpPr>
          <p:spPr bwMode="auto">
            <a:xfrm>
              <a:off x="4218873" y="4484778"/>
              <a:ext cx="616384" cy="157810"/>
            </a:xfrm>
            <a:custGeom>
              <a:avLst/>
              <a:gdLst>
                <a:gd name="T0" fmla="*/ 313 w 355"/>
                <a:gd name="T1" fmla="*/ 13 h 90"/>
                <a:gd name="T2" fmla="*/ 173 w 355"/>
                <a:gd name="T3" fmla="*/ 0 h 90"/>
                <a:gd name="T4" fmla="*/ 156 w 355"/>
                <a:gd name="T5" fmla="*/ 1 h 90"/>
                <a:gd name="T6" fmla="*/ 138 w 355"/>
                <a:gd name="T7" fmla="*/ 8 h 90"/>
                <a:gd name="T8" fmla="*/ 62 w 355"/>
                <a:gd name="T9" fmla="*/ 39 h 90"/>
                <a:gd name="T10" fmla="*/ 32 w 355"/>
                <a:gd name="T11" fmla="*/ 50 h 90"/>
                <a:gd name="T12" fmla="*/ 13 w 355"/>
                <a:gd name="T13" fmla="*/ 54 h 90"/>
                <a:gd name="T14" fmla="*/ 5 w 355"/>
                <a:gd name="T15" fmla="*/ 56 h 90"/>
                <a:gd name="T16" fmla="*/ 6 w 355"/>
                <a:gd name="T17" fmla="*/ 82 h 90"/>
                <a:gd name="T18" fmla="*/ 12 w 355"/>
                <a:gd name="T19" fmla="*/ 87 h 90"/>
                <a:gd name="T20" fmla="*/ 17 w 355"/>
                <a:gd name="T21" fmla="*/ 86 h 90"/>
                <a:gd name="T22" fmla="*/ 34 w 355"/>
                <a:gd name="T23" fmla="*/ 89 h 90"/>
                <a:gd name="T24" fmla="*/ 53 w 355"/>
                <a:gd name="T25" fmla="*/ 83 h 90"/>
                <a:gd name="T26" fmla="*/ 87 w 355"/>
                <a:gd name="T27" fmla="*/ 77 h 90"/>
                <a:gd name="T28" fmla="*/ 140 w 355"/>
                <a:gd name="T29" fmla="*/ 55 h 90"/>
                <a:gd name="T30" fmla="*/ 160 w 355"/>
                <a:gd name="T31" fmla="*/ 46 h 90"/>
                <a:gd name="T32" fmla="*/ 185 w 355"/>
                <a:gd name="T33" fmla="*/ 49 h 90"/>
                <a:gd name="T34" fmla="*/ 242 w 355"/>
                <a:gd name="T35" fmla="*/ 68 h 90"/>
                <a:gd name="T36" fmla="*/ 272 w 355"/>
                <a:gd name="T37" fmla="*/ 79 h 90"/>
                <a:gd name="T38" fmla="*/ 339 w 355"/>
                <a:gd name="T39" fmla="*/ 75 h 90"/>
                <a:gd name="T40" fmla="*/ 355 w 355"/>
                <a:gd name="T41" fmla="*/ 59 h 90"/>
                <a:gd name="T42" fmla="*/ 349 w 355"/>
                <a:gd name="T43" fmla="*/ 46 h 90"/>
                <a:gd name="T44" fmla="*/ 345 w 355"/>
                <a:gd name="T45" fmla="*/ 39 h 90"/>
                <a:gd name="T46" fmla="*/ 313 w 355"/>
                <a:gd name="T47" fmla="*/ 1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55" h="90">
                  <a:moveTo>
                    <a:pt x="313" y="13"/>
                  </a:moveTo>
                  <a:cubicBezTo>
                    <a:pt x="266" y="15"/>
                    <a:pt x="220" y="2"/>
                    <a:pt x="173" y="0"/>
                  </a:cubicBezTo>
                  <a:cubicBezTo>
                    <a:pt x="167" y="0"/>
                    <a:pt x="161" y="0"/>
                    <a:pt x="156" y="1"/>
                  </a:cubicBezTo>
                  <a:cubicBezTo>
                    <a:pt x="150" y="3"/>
                    <a:pt x="144" y="5"/>
                    <a:pt x="138" y="8"/>
                  </a:cubicBezTo>
                  <a:cubicBezTo>
                    <a:pt x="113" y="20"/>
                    <a:pt x="87" y="29"/>
                    <a:pt x="62" y="39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26" y="53"/>
                    <a:pt x="20" y="54"/>
                    <a:pt x="13" y="54"/>
                  </a:cubicBezTo>
                  <a:cubicBezTo>
                    <a:pt x="10" y="54"/>
                    <a:pt x="7" y="54"/>
                    <a:pt x="5" y="56"/>
                  </a:cubicBezTo>
                  <a:cubicBezTo>
                    <a:pt x="0" y="63"/>
                    <a:pt x="3" y="74"/>
                    <a:pt x="6" y="82"/>
                  </a:cubicBezTo>
                  <a:cubicBezTo>
                    <a:pt x="7" y="84"/>
                    <a:pt x="9" y="87"/>
                    <a:pt x="12" y="87"/>
                  </a:cubicBezTo>
                  <a:cubicBezTo>
                    <a:pt x="13" y="87"/>
                    <a:pt x="15" y="87"/>
                    <a:pt x="17" y="86"/>
                  </a:cubicBezTo>
                  <a:cubicBezTo>
                    <a:pt x="23" y="85"/>
                    <a:pt x="28" y="88"/>
                    <a:pt x="34" y="89"/>
                  </a:cubicBezTo>
                  <a:cubicBezTo>
                    <a:pt x="40" y="90"/>
                    <a:pt x="47" y="86"/>
                    <a:pt x="53" y="83"/>
                  </a:cubicBezTo>
                  <a:cubicBezTo>
                    <a:pt x="64" y="79"/>
                    <a:pt x="76" y="79"/>
                    <a:pt x="87" y="77"/>
                  </a:cubicBezTo>
                  <a:cubicBezTo>
                    <a:pt x="106" y="74"/>
                    <a:pt x="124" y="65"/>
                    <a:pt x="140" y="55"/>
                  </a:cubicBezTo>
                  <a:cubicBezTo>
                    <a:pt x="146" y="51"/>
                    <a:pt x="153" y="48"/>
                    <a:pt x="160" y="46"/>
                  </a:cubicBezTo>
                  <a:cubicBezTo>
                    <a:pt x="169" y="45"/>
                    <a:pt x="177" y="46"/>
                    <a:pt x="185" y="49"/>
                  </a:cubicBezTo>
                  <a:cubicBezTo>
                    <a:pt x="205" y="54"/>
                    <a:pt x="224" y="61"/>
                    <a:pt x="242" y="68"/>
                  </a:cubicBezTo>
                  <a:cubicBezTo>
                    <a:pt x="252" y="73"/>
                    <a:pt x="262" y="76"/>
                    <a:pt x="272" y="79"/>
                  </a:cubicBezTo>
                  <a:cubicBezTo>
                    <a:pt x="294" y="85"/>
                    <a:pt x="318" y="84"/>
                    <a:pt x="339" y="75"/>
                  </a:cubicBezTo>
                  <a:cubicBezTo>
                    <a:pt x="347" y="72"/>
                    <a:pt x="355" y="67"/>
                    <a:pt x="355" y="59"/>
                  </a:cubicBezTo>
                  <a:cubicBezTo>
                    <a:pt x="355" y="54"/>
                    <a:pt x="352" y="50"/>
                    <a:pt x="349" y="46"/>
                  </a:cubicBezTo>
                  <a:cubicBezTo>
                    <a:pt x="348" y="44"/>
                    <a:pt x="346" y="41"/>
                    <a:pt x="345" y="39"/>
                  </a:cubicBezTo>
                  <a:cubicBezTo>
                    <a:pt x="337" y="27"/>
                    <a:pt x="327" y="12"/>
                    <a:pt x="313" y="13"/>
                  </a:cubicBezTo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7" name="iSlîḋè">
              <a:extLst>
                <a:ext uri="{FF2B5EF4-FFF2-40B4-BE49-F238E27FC236}">
                  <a16:creationId xmlns:a16="http://schemas.microsoft.com/office/drawing/2014/main" id="{F2DDE739-B992-4D5D-B026-32169ACF17F0}"/>
                </a:ext>
              </a:extLst>
            </p:cNvPr>
            <p:cNvSpPr/>
            <p:nvPr/>
          </p:nvSpPr>
          <p:spPr bwMode="auto">
            <a:xfrm>
              <a:off x="4222586" y="4484778"/>
              <a:ext cx="592249" cy="155953"/>
            </a:xfrm>
            <a:custGeom>
              <a:avLst/>
              <a:gdLst>
                <a:gd name="T0" fmla="*/ 167 w 341"/>
                <a:gd name="T1" fmla="*/ 0 h 89"/>
                <a:gd name="T2" fmla="*/ 154 w 341"/>
                <a:gd name="T3" fmla="*/ 1 h 89"/>
                <a:gd name="T4" fmla="*/ 136 w 341"/>
                <a:gd name="T5" fmla="*/ 8 h 89"/>
                <a:gd name="T6" fmla="*/ 60 w 341"/>
                <a:gd name="T7" fmla="*/ 39 h 89"/>
                <a:gd name="T8" fmla="*/ 30 w 341"/>
                <a:gd name="T9" fmla="*/ 50 h 89"/>
                <a:gd name="T10" fmla="*/ 11 w 341"/>
                <a:gd name="T11" fmla="*/ 54 h 89"/>
                <a:gd name="T12" fmla="*/ 8 w 341"/>
                <a:gd name="T13" fmla="*/ 54 h 89"/>
                <a:gd name="T14" fmla="*/ 3 w 341"/>
                <a:gd name="T15" fmla="*/ 56 h 89"/>
                <a:gd name="T16" fmla="*/ 1 w 341"/>
                <a:gd name="T17" fmla="*/ 65 h 89"/>
                <a:gd name="T18" fmla="*/ 0 w 341"/>
                <a:gd name="T19" fmla="*/ 66 h 89"/>
                <a:gd name="T20" fmla="*/ 4 w 341"/>
                <a:gd name="T21" fmla="*/ 82 h 89"/>
                <a:gd name="T22" fmla="*/ 10 w 341"/>
                <a:gd name="T23" fmla="*/ 87 h 89"/>
                <a:gd name="T24" fmla="*/ 15 w 341"/>
                <a:gd name="T25" fmla="*/ 86 h 89"/>
                <a:gd name="T26" fmla="*/ 18 w 341"/>
                <a:gd name="T27" fmla="*/ 86 h 89"/>
                <a:gd name="T28" fmla="*/ 32 w 341"/>
                <a:gd name="T29" fmla="*/ 89 h 89"/>
                <a:gd name="T30" fmla="*/ 33 w 341"/>
                <a:gd name="T31" fmla="*/ 89 h 89"/>
                <a:gd name="T32" fmla="*/ 51 w 341"/>
                <a:gd name="T33" fmla="*/ 83 h 89"/>
                <a:gd name="T34" fmla="*/ 85 w 341"/>
                <a:gd name="T35" fmla="*/ 77 h 89"/>
                <a:gd name="T36" fmla="*/ 138 w 341"/>
                <a:gd name="T37" fmla="*/ 55 h 89"/>
                <a:gd name="T38" fmla="*/ 158 w 341"/>
                <a:gd name="T39" fmla="*/ 46 h 89"/>
                <a:gd name="T40" fmla="*/ 165 w 341"/>
                <a:gd name="T41" fmla="*/ 46 h 89"/>
                <a:gd name="T42" fmla="*/ 183 w 341"/>
                <a:gd name="T43" fmla="*/ 49 h 89"/>
                <a:gd name="T44" fmla="*/ 240 w 341"/>
                <a:gd name="T45" fmla="*/ 68 h 89"/>
                <a:gd name="T46" fmla="*/ 270 w 341"/>
                <a:gd name="T47" fmla="*/ 79 h 89"/>
                <a:gd name="T48" fmla="*/ 297 w 341"/>
                <a:gd name="T49" fmla="*/ 83 h 89"/>
                <a:gd name="T50" fmla="*/ 337 w 341"/>
                <a:gd name="T51" fmla="*/ 75 h 89"/>
                <a:gd name="T52" fmla="*/ 341 w 341"/>
                <a:gd name="T53" fmla="*/ 74 h 89"/>
                <a:gd name="T54" fmla="*/ 340 w 341"/>
                <a:gd name="T55" fmla="*/ 72 h 89"/>
                <a:gd name="T56" fmla="*/ 335 w 341"/>
                <a:gd name="T57" fmla="*/ 54 h 89"/>
                <a:gd name="T58" fmla="*/ 333 w 341"/>
                <a:gd name="T59" fmla="*/ 55 h 89"/>
                <a:gd name="T60" fmla="*/ 329 w 341"/>
                <a:gd name="T61" fmla="*/ 54 h 89"/>
                <a:gd name="T62" fmla="*/ 330 w 341"/>
                <a:gd name="T63" fmla="*/ 49 h 89"/>
                <a:gd name="T64" fmla="*/ 320 w 341"/>
                <a:gd name="T65" fmla="*/ 40 h 89"/>
                <a:gd name="T66" fmla="*/ 309 w 341"/>
                <a:gd name="T67" fmla="*/ 27 h 89"/>
                <a:gd name="T68" fmla="*/ 309 w 341"/>
                <a:gd name="T69" fmla="*/ 20 h 89"/>
                <a:gd name="T70" fmla="*/ 306 w 341"/>
                <a:gd name="T71" fmla="*/ 19 h 89"/>
                <a:gd name="T72" fmla="*/ 304 w 341"/>
                <a:gd name="T73" fmla="*/ 16 h 89"/>
                <a:gd name="T74" fmla="*/ 303 w 341"/>
                <a:gd name="T75" fmla="*/ 13 h 89"/>
                <a:gd name="T76" fmla="*/ 298 w 341"/>
                <a:gd name="T77" fmla="*/ 13 h 89"/>
                <a:gd name="T78" fmla="*/ 171 w 341"/>
                <a:gd name="T79" fmla="*/ 0 h 89"/>
                <a:gd name="T80" fmla="*/ 167 w 341"/>
                <a:gd name="T81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1" h="89">
                  <a:moveTo>
                    <a:pt x="167" y="0"/>
                  </a:moveTo>
                  <a:cubicBezTo>
                    <a:pt x="162" y="0"/>
                    <a:pt x="158" y="1"/>
                    <a:pt x="154" y="1"/>
                  </a:cubicBezTo>
                  <a:cubicBezTo>
                    <a:pt x="148" y="3"/>
                    <a:pt x="142" y="5"/>
                    <a:pt x="136" y="8"/>
                  </a:cubicBezTo>
                  <a:cubicBezTo>
                    <a:pt x="111" y="20"/>
                    <a:pt x="85" y="29"/>
                    <a:pt x="60" y="39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24" y="53"/>
                    <a:pt x="18" y="54"/>
                    <a:pt x="11" y="54"/>
                  </a:cubicBezTo>
                  <a:cubicBezTo>
                    <a:pt x="10" y="54"/>
                    <a:pt x="9" y="54"/>
                    <a:pt x="8" y="54"/>
                  </a:cubicBezTo>
                  <a:cubicBezTo>
                    <a:pt x="6" y="54"/>
                    <a:pt x="4" y="54"/>
                    <a:pt x="3" y="56"/>
                  </a:cubicBezTo>
                  <a:cubicBezTo>
                    <a:pt x="1" y="59"/>
                    <a:pt x="1" y="62"/>
                    <a:pt x="1" y="65"/>
                  </a:cubicBezTo>
                  <a:cubicBezTo>
                    <a:pt x="0" y="65"/>
                    <a:pt x="0" y="66"/>
                    <a:pt x="0" y="66"/>
                  </a:cubicBezTo>
                  <a:cubicBezTo>
                    <a:pt x="0" y="71"/>
                    <a:pt x="2" y="77"/>
                    <a:pt x="4" y="82"/>
                  </a:cubicBezTo>
                  <a:cubicBezTo>
                    <a:pt x="5" y="84"/>
                    <a:pt x="7" y="87"/>
                    <a:pt x="10" y="87"/>
                  </a:cubicBezTo>
                  <a:cubicBezTo>
                    <a:pt x="11" y="87"/>
                    <a:pt x="13" y="87"/>
                    <a:pt x="15" y="86"/>
                  </a:cubicBezTo>
                  <a:cubicBezTo>
                    <a:pt x="16" y="86"/>
                    <a:pt x="17" y="86"/>
                    <a:pt x="18" y="86"/>
                  </a:cubicBezTo>
                  <a:cubicBezTo>
                    <a:pt x="22" y="86"/>
                    <a:pt x="27" y="88"/>
                    <a:pt x="32" y="89"/>
                  </a:cubicBezTo>
                  <a:cubicBezTo>
                    <a:pt x="32" y="89"/>
                    <a:pt x="33" y="89"/>
                    <a:pt x="33" y="89"/>
                  </a:cubicBezTo>
                  <a:cubicBezTo>
                    <a:pt x="40" y="89"/>
                    <a:pt x="45" y="85"/>
                    <a:pt x="51" y="83"/>
                  </a:cubicBezTo>
                  <a:cubicBezTo>
                    <a:pt x="62" y="79"/>
                    <a:pt x="74" y="79"/>
                    <a:pt x="85" y="77"/>
                  </a:cubicBezTo>
                  <a:cubicBezTo>
                    <a:pt x="104" y="74"/>
                    <a:pt x="122" y="65"/>
                    <a:pt x="138" y="55"/>
                  </a:cubicBezTo>
                  <a:cubicBezTo>
                    <a:pt x="144" y="51"/>
                    <a:pt x="151" y="48"/>
                    <a:pt x="158" y="46"/>
                  </a:cubicBezTo>
                  <a:cubicBezTo>
                    <a:pt x="160" y="46"/>
                    <a:pt x="163" y="46"/>
                    <a:pt x="165" y="46"/>
                  </a:cubicBezTo>
                  <a:cubicBezTo>
                    <a:pt x="171" y="46"/>
                    <a:pt x="177" y="47"/>
                    <a:pt x="183" y="49"/>
                  </a:cubicBezTo>
                  <a:cubicBezTo>
                    <a:pt x="203" y="54"/>
                    <a:pt x="222" y="61"/>
                    <a:pt x="240" y="68"/>
                  </a:cubicBezTo>
                  <a:cubicBezTo>
                    <a:pt x="250" y="73"/>
                    <a:pt x="260" y="76"/>
                    <a:pt x="270" y="79"/>
                  </a:cubicBezTo>
                  <a:cubicBezTo>
                    <a:pt x="279" y="82"/>
                    <a:pt x="288" y="83"/>
                    <a:pt x="297" y="83"/>
                  </a:cubicBezTo>
                  <a:cubicBezTo>
                    <a:pt x="311" y="83"/>
                    <a:pt x="324" y="80"/>
                    <a:pt x="337" y="75"/>
                  </a:cubicBezTo>
                  <a:cubicBezTo>
                    <a:pt x="338" y="75"/>
                    <a:pt x="339" y="74"/>
                    <a:pt x="341" y="74"/>
                  </a:cubicBezTo>
                  <a:cubicBezTo>
                    <a:pt x="340" y="73"/>
                    <a:pt x="340" y="73"/>
                    <a:pt x="340" y="72"/>
                  </a:cubicBezTo>
                  <a:cubicBezTo>
                    <a:pt x="338" y="66"/>
                    <a:pt x="338" y="60"/>
                    <a:pt x="335" y="54"/>
                  </a:cubicBezTo>
                  <a:cubicBezTo>
                    <a:pt x="334" y="55"/>
                    <a:pt x="334" y="55"/>
                    <a:pt x="333" y="55"/>
                  </a:cubicBezTo>
                  <a:cubicBezTo>
                    <a:pt x="332" y="55"/>
                    <a:pt x="331" y="54"/>
                    <a:pt x="329" y="54"/>
                  </a:cubicBezTo>
                  <a:cubicBezTo>
                    <a:pt x="330" y="52"/>
                    <a:pt x="330" y="50"/>
                    <a:pt x="330" y="49"/>
                  </a:cubicBezTo>
                  <a:cubicBezTo>
                    <a:pt x="327" y="45"/>
                    <a:pt x="324" y="43"/>
                    <a:pt x="320" y="40"/>
                  </a:cubicBezTo>
                  <a:cubicBezTo>
                    <a:pt x="315" y="37"/>
                    <a:pt x="311" y="33"/>
                    <a:pt x="309" y="27"/>
                  </a:cubicBezTo>
                  <a:cubicBezTo>
                    <a:pt x="309" y="25"/>
                    <a:pt x="309" y="23"/>
                    <a:pt x="309" y="20"/>
                  </a:cubicBezTo>
                  <a:cubicBezTo>
                    <a:pt x="308" y="20"/>
                    <a:pt x="307" y="20"/>
                    <a:pt x="306" y="19"/>
                  </a:cubicBezTo>
                  <a:cubicBezTo>
                    <a:pt x="305" y="18"/>
                    <a:pt x="304" y="17"/>
                    <a:pt x="304" y="16"/>
                  </a:cubicBezTo>
                  <a:cubicBezTo>
                    <a:pt x="304" y="15"/>
                    <a:pt x="303" y="14"/>
                    <a:pt x="303" y="13"/>
                  </a:cubicBezTo>
                  <a:cubicBezTo>
                    <a:pt x="301" y="13"/>
                    <a:pt x="299" y="13"/>
                    <a:pt x="298" y="13"/>
                  </a:cubicBezTo>
                  <a:cubicBezTo>
                    <a:pt x="255" y="13"/>
                    <a:pt x="214" y="2"/>
                    <a:pt x="171" y="0"/>
                  </a:cubicBezTo>
                  <a:cubicBezTo>
                    <a:pt x="170" y="0"/>
                    <a:pt x="168" y="0"/>
                    <a:pt x="167" y="0"/>
                  </a:cubicBezTo>
                </a:path>
              </a:pathLst>
            </a:custGeom>
            <a:solidFill>
              <a:srgbClr val="2A2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8" name="îš1iḋè">
              <a:extLst>
                <a:ext uri="{FF2B5EF4-FFF2-40B4-BE49-F238E27FC236}">
                  <a16:creationId xmlns:a16="http://schemas.microsoft.com/office/drawing/2014/main" id="{BE3CDBBB-1282-4D10-BA84-5053AAA475A2}"/>
                </a:ext>
              </a:extLst>
            </p:cNvPr>
            <p:cNvSpPr/>
            <p:nvPr/>
          </p:nvSpPr>
          <p:spPr bwMode="auto">
            <a:xfrm>
              <a:off x="4352546" y="4560897"/>
              <a:ext cx="63124" cy="44558"/>
            </a:xfrm>
            <a:custGeom>
              <a:avLst/>
              <a:gdLst>
                <a:gd name="T0" fmla="*/ 0 w 36"/>
                <a:gd name="T1" fmla="*/ 20 h 26"/>
                <a:gd name="T2" fmla="*/ 22 w 36"/>
                <a:gd name="T3" fmla="*/ 26 h 26"/>
                <a:gd name="T4" fmla="*/ 36 w 36"/>
                <a:gd name="T5" fmla="*/ 7 h 26"/>
                <a:gd name="T6" fmla="*/ 36 w 36"/>
                <a:gd name="T7" fmla="*/ 6 h 26"/>
                <a:gd name="T8" fmla="*/ 35 w 36"/>
                <a:gd name="T9" fmla="*/ 5 h 26"/>
                <a:gd name="T10" fmla="*/ 17 w 36"/>
                <a:gd name="T11" fmla="*/ 0 h 26"/>
                <a:gd name="T12" fmla="*/ 8 w 36"/>
                <a:gd name="T13" fmla="*/ 8 h 26"/>
                <a:gd name="T14" fmla="*/ 0 w 36"/>
                <a:gd name="T15" fmla="*/ 2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26">
                  <a:moveTo>
                    <a:pt x="0" y="20"/>
                  </a:moveTo>
                  <a:cubicBezTo>
                    <a:pt x="7" y="22"/>
                    <a:pt x="14" y="24"/>
                    <a:pt x="22" y="26"/>
                  </a:cubicBezTo>
                  <a:cubicBezTo>
                    <a:pt x="26" y="20"/>
                    <a:pt x="34" y="15"/>
                    <a:pt x="36" y="7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29" y="2"/>
                    <a:pt x="23" y="0"/>
                    <a:pt x="17" y="0"/>
                  </a:cubicBezTo>
                  <a:cubicBezTo>
                    <a:pt x="13" y="0"/>
                    <a:pt x="10" y="5"/>
                    <a:pt x="8" y="8"/>
                  </a:cubicBezTo>
                  <a:cubicBezTo>
                    <a:pt x="7" y="10"/>
                    <a:pt x="2" y="20"/>
                    <a:pt x="0" y="20"/>
                  </a:cubicBezTo>
                  <a:close/>
                </a:path>
              </a:pathLst>
            </a:custGeom>
            <a:solidFill>
              <a:srgbClr val="FB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49" name="îŝḷïdè">
              <a:extLst>
                <a:ext uri="{FF2B5EF4-FFF2-40B4-BE49-F238E27FC236}">
                  <a16:creationId xmlns:a16="http://schemas.microsoft.com/office/drawing/2014/main" id="{9842F2EC-1410-4065-B207-D67C0159AC33}"/>
                </a:ext>
              </a:extLst>
            </p:cNvPr>
            <p:cNvSpPr/>
            <p:nvPr/>
          </p:nvSpPr>
          <p:spPr bwMode="auto">
            <a:xfrm>
              <a:off x="4243008" y="4564610"/>
              <a:ext cx="181945" cy="131818"/>
            </a:xfrm>
            <a:custGeom>
              <a:avLst/>
              <a:gdLst>
                <a:gd name="T0" fmla="*/ 73 w 105"/>
                <a:gd name="T1" fmla="*/ 12 h 75"/>
                <a:gd name="T2" fmla="*/ 62 w 105"/>
                <a:gd name="T3" fmla="*/ 5 h 75"/>
                <a:gd name="T4" fmla="*/ 58 w 105"/>
                <a:gd name="T5" fmla="*/ 1 h 75"/>
                <a:gd name="T6" fmla="*/ 55 w 105"/>
                <a:gd name="T7" fmla="*/ 5 h 75"/>
                <a:gd name="T8" fmla="*/ 49 w 105"/>
                <a:gd name="T9" fmla="*/ 26 h 75"/>
                <a:gd name="T10" fmla="*/ 36 w 105"/>
                <a:gd name="T11" fmla="*/ 43 h 75"/>
                <a:gd name="T12" fmla="*/ 27 w 105"/>
                <a:gd name="T13" fmla="*/ 48 h 75"/>
                <a:gd name="T14" fmla="*/ 20 w 105"/>
                <a:gd name="T15" fmla="*/ 53 h 75"/>
                <a:gd name="T16" fmla="*/ 15 w 105"/>
                <a:gd name="T17" fmla="*/ 55 h 75"/>
                <a:gd name="T18" fmla="*/ 7 w 105"/>
                <a:gd name="T19" fmla="*/ 59 h 75"/>
                <a:gd name="T20" fmla="*/ 2 w 105"/>
                <a:gd name="T21" fmla="*/ 64 h 75"/>
                <a:gd name="T22" fmla="*/ 1 w 105"/>
                <a:gd name="T23" fmla="*/ 71 h 75"/>
                <a:gd name="T24" fmla="*/ 7 w 105"/>
                <a:gd name="T25" fmla="*/ 75 h 75"/>
                <a:gd name="T26" fmla="*/ 13 w 105"/>
                <a:gd name="T27" fmla="*/ 75 h 75"/>
                <a:gd name="T28" fmla="*/ 39 w 105"/>
                <a:gd name="T29" fmla="*/ 73 h 75"/>
                <a:gd name="T30" fmla="*/ 49 w 105"/>
                <a:gd name="T31" fmla="*/ 71 h 75"/>
                <a:gd name="T32" fmla="*/ 55 w 105"/>
                <a:gd name="T33" fmla="*/ 70 h 75"/>
                <a:gd name="T34" fmla="*/ 65 w 105"/>
                <a:gd name="T35" fmla="*/ 68 h 75"/>
                <a:gd name="T36" fmla="*/ 67 w 105"/>
                <a:gd name="T37" fmla="*/ 69 h 75"/>
                <a:gd name="T38" fmla="*/ 73 w 105"/>
                <a:gd name="T39" fmla="*/ 72 h 75"/>
                <a:gd name="T40" fmla="*/ 77 w 105"/>
                <a:gd name="T41" fmla="*/ 71 h 75"/>
                <a:gd name="T42" fmla="*/ 96 w 105"/>
                <a:gd name="T43" fmla="*/ 69 h 75"/>
                <a:gd name="T44" fmla="*/ 103 w 105"/>
                <a:gd name="T45" fmla="*/ 66 h 75"/>
                <a:gd name="T46" fmla="*/ 101 w 105"/>
                <a:gd name="T47" fmla="*/ 56 h 75"/>
                <a:gd name="T48" fmla="*/ 100 w 105"/>
                <a:gd name="T49" fmla="*/ 49 h 75"/>
                <a:gd name="T50" fmla="*/ 95 w 105"/>
                <a:gd name="T51" fmla="*/ 34 h 75"/>
                <a:gd name="T52" fmla="*/ 92 w 105"/>
                <a:gd name="T53" fmla="*/ 21 h 75"/>
                <a:gd name="T54" fmla="*/ 93 w 105"/>
                <a:gd name="T55" fmla="*/ 17 h 75"/>
                <a:gd name="T56" fmla="*/ 73 w 105"/>
                <a:gd name="T57" fmla="*/ 1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5" h="75">
                  <a:moveTo>
                    <a:pt x="73" y="12"/>
                  </a:moveTo>
                  <a:cubicBezTo>
                    <a:pt x="69" y="11"/>
                    <a:pt x="65" y="8"/>
                    <a:pt x="62" y="5"/>
                  </a:cubicBezTo>
                  <a:cubicBezTo>
                    <a:pt x="61" y="3"/>
                    <a:pt x="60" y="0"/>
                    <a:pt x="58" y="1"/>
                  </a:cubicBezTo>
                  <a:cubicBezTo>
                    <a:pt x="56" y="1"/>
                    <a:pt x="55" y="3"/>
                    <a:pt x="55" y="5"/>
                  </a:cubicBezTo>
                  <a:cubicBezTo>
                    <a:pt x="53" y="12"/>
                    <a:pt x="51" y="19"/>
                    <a:pt x="49" y="26"/>
                  </a:cubicBezTo>
                  <a:cubicBezTo>
                    <a:pt x="46" y="32"/>
                    <a:pt x="42" y="38"/>
                    <a:pt x="36" y="43"/>
                  </a:cubicBezTo>
                  <a:cubicBezTo>
                    <a:pt x="33" y="44"/>
                    <a:pt x="30" y="46"/>
                    <a:pt x="27" y="48"/>
                  </a:cubicBezTo>
                  <a:cubicBezTo>
                    <a:pt x="25" y="50"/>
                    <a:pt x="23" y="52"/>
                    <a:pt x="20" y="53"/>
                  </a:cubicBezTo>
                  <a:cubicBezTo>
                    <a:pt x="19" y="54"/>
                    <a:pt x="17" y="55"/>
                    <a:pt x="15" y="55"/>
                  </a:cubicBezTo>
                  <a:cubicBezTo>
                    <a:pt x="12" y="56"/>
                    <a:pt x="10" y="58"/>
                    <a:pt x="7" y="59"/>
                  </a:cubicBezTo>
                  <a:cubicBezTo>
                    <a:pt x="5" y="60"/>
                    <a:pt x="3" y="62"/>
                    <a:pt x="2" y="64"/>
                  </a:cubicBezTo>
                  <a:cubicBezTo>
                    <a:pt x="0" y="66"/>
                    <a:pt x="0" y="69"/>
                    <a:pt x="1" y="71"/>
                  </a:cubicBezTo>
                  <a:cubicBezTo>
                    <a:pt x="3" y="73"/>
                    <a:pt x="4" y="75"/>
                    <a:pt x="7" y="75"/>
                  </a:cubicBezTo>
                  <a:cubicBezTo>
                    <a:pt x="9" y="75"/>
                    <a:pt x="11" y="75"/>
                    <a:pt x="13" y="75"/>
                  </a:cubicBezTo>
                  <a:cubicBezTo>
                    <a:pt x="22" y="74"/>
                    <a:pt x="30" y="74"/>
                    <a:pt x="39" y="73"/>
                  </a:cubicBezTo>
                  <a:cubicBezTo>
                    <a:pt x="42" y="73"/>
                    <a:pt x="46" y="72"/>
                    <a:pt x="49" y="71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8" y="69"/>
                    <a:pt x="61" y="68"/>
                    <a:pt x="65" y="68"/>
                  </a:cubicBezTo>
                  <a:cubicBezTo>
                    <a:pt x="65" y="68"/>
                    <a:pt x="66" y="68"/>
                    <a:pt x="67" y="69"/>
                  </a:cubicBezTo>
                  <a:cubicBezTo>
                    <a:pt x="69" y="69"/>
                    <a:pt x="71" y="71"/>
                    <a:pt x="73" y="72"/>
                  </a:cubicBezTo>
                  <a:cubicBezTo>
                    <a:pt x="74" y="72"/>
                    <a:pt x="75" y="72"/>
                    <a:pt x="77" y="71"/>
                  </a:cubicBezTo>
                  <a:cubicBezTo>
                    <a:pt x="83" y="70"/>
                    <a:pt x="89" y="69"/>
                    <a:pt x="96" y="69"/>
                  </a:cubicBezTo>
                  <a:cubicBezTo>
                    <a:pt x="98" y="69"/>
                    <a:pt x="102" y="68"/>
                    <a:pt x="103" y="66"/>
                  </a:cubicBezTo>
                  <a:cubicBezTo>
                    <a:pt x="105" y="63"/>
                    <a:pt x="102" y="59"/>
                    <a:pt x="101" y="56"/>
                  </a:cubicBezTo>
                  <a:cubicBezTo>
                    <a:pt x="100" y="54"/>
                    <a:pt x="100" y="52"/>
                    <a:pt x="100" y="49"/>
                  </a:cubicBezTo>
                  <a:cubicBezTo>
                    <a:pt x="100" y="44"/>
                    <a:pt x="98" y="39"/>
                    <a:pt x="95" y="34"/>
                  </a:cubicBezTo>
                  <a:cubicBezTo>
                    <a:pt x="93" y="30"/>
                    <a:pt x="90" y="26"/>
                    <a:pt x="92" y="21"/>
                  </a:cubicBezTo>
                  <a:cubicBezTo>
                    <a:pt x="93" y="20"/>
                    <a:pt x="93" y="18"/>
                    <a:pt x="93" y="17"/>
                  </a:cubicBezTo>
                  <a:cubicBezTo>
                    <a:pt x="93" y="10"/>
                    <a:pt x="77" y="13"/>
                    <a:pt x="73" y="12"/>
                  </a:cubicBezTo>
                  <a:close/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0" name="îṧlíḓe">
              <a:extLst>
                <a:ext uri="{FF2B5EF4-FFF2-40B4-BE49-F238E27FC236}">
                  <a16:creationId xmlns:a16="http://schemas.microsoft.com/office/drawing/2014/main" id="{FE1CCCB2-E485-41C4-A4B3-FA905581DA2E}"/>
                </a:ext>
              </a:extLst>
            </p:cNvPr>
            <p:cNvSpPr/>
            <p:nvPr/>
          </p:nvSpPr>
          <p:spPr bwMode="auto">
            <a:xfrm>
              <a:off x="4571623" y="4306546"/>
              <a:ext cx="94686" cy="103968"/>
            </a:xfrm>
            <a:custGeom>
              <a:avLst/>
              <a:gdLst>
                <a:gd name="T0" fmla="*/ 40 w 54"/>
                <a:gd name="T1" fmla="*/ 41 h 60"/>
                <a:gd name="T2" fmla="*/ 21 w 54"/>
                <a:gd name="T3" fmla="*/ 22 h 60"/>
                <a:gd name="T4" fmla="*/ 19 w 54"/>
                <a:gd name="T5" fmla="*/ 17 h 60"/>
                <a:gd name="T6" fmla="*/ 8 w 54"/>
                <a:gd name="T7" fmla="*/ 1 h 60"/>
                <a:gd name="T8" fmla="*/ 4 w 54"/>
                <a:gd name="T9" fmla="*/ 0 h 60"/>
                <a:gd name="T10" fmla="*/ 1 w 54"/>
                <a:gd name="T11" fmla="*/ 3 h 60"/>
                <a:gd name="T12" fmla="*/ 0 w 54"/>
                <a:gd name="T13" fmla="*/ 8 h 60"/>
                <a:gd name="T14" fmla="*/ 2 w 54"/>
                <a:gd name="T15" fmla="*/ 20 h 60"/>
                <a:gd name="T16" fmla="*/ 5 w 54"/>
                <a:gd name="T17" fmla="*/ 30 h 60"/>
                <a:gd name="T18" fmla="*/ 6 w 54"/>
                <a:gd name="T19" fmla="*/ 34 h 60"/>
                <a:gd name="T20" fmla="*/ 10 w 54"/>
                <a:gd name="T21" fmla="*/ 39 h 60"/>
                <a:gd name="T22" fmla="*/ 16 w 54"/>
                <a:gd name="T23" fmla="*/ 45 h 60"/>
                <a:gd name="T24" fmla="*/ 20 w 54"/>
                <a:gd name="T25" fmla="*/ 47 h 60"/>
                <a:gd name="T26" fmla="*/ 27 w 54"/>
                <a:gd name="T27" fmla="*/ 49 h 60"/>
                <a:gd name="T28" fmla="*/ 54 w 54"/>
                <a:gd name="T29" fmla="*/ 60 h 60"/>
                <a:gd name="T30" fmla="*/ 54 w 54"/>
                <a:gd name="T31" fmla="*/ 52 h 60"/>
                <a:gd name="T32" fmla="*/ 52 w 54"/>
                <a:gd name="T33" fmla="*/ 46 h 60"/>
                <a:gd name="T34" fmla="*/ 40 w 54"/>
                <a:gd name="T35" fmla="*/ 4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4" h="60">
                  <a:moveTo>
                    <a:pt x="40" y="41"/>
                  </a:moveTo>
                  <a:cubicBezTo>
                    <a:pt x="31" y="37"/>
                    <a:pt x="25" y="31"/>
                    <a:pt x="21" y="22"/>
                  </a:cubicBezTo>
                  <a:cubicBezTo>
                    <a:pt x="20" y="20"/>
                    <a:pt x="20" y="19"/>
                    <a:pt x="19" y="17"/>
                  </a:cubicBezTo>
                  <a:cubicBezTo>
                    <a:pt x="16" y="11"/>
                    <a:pt x="13" y="6"/>
                    <a:pt x="8" y="1"/>
                  </a:cubicBezTo>
                  <a:cubicBezTo>
                    <a:pt x="7" y="0"/>
                    <a:pt x="5" y="0"/>
                    <a:pt x="4" y="0"/>
                  </a:cubicBezTo>
                  <a:cubicBezTo>
                    <a:pt x="2" y="0"/>
                    <a:pt x="1" y="1"/>
                    <a:pt x="1" y="3"/>
                  </a:cubicBezTo>
                  <a:cubicBezTo>
                    <a:pt x="0" y="5"/>
                    <a:pt x="0" y="6"/>
                    <a:pt x="0" y="8"/>
                  </a:cubicBezTo>
                  <a:cubicBezTo>
                    <a:pt x="1" y="12"/>
                    <a:pt x="2" y="16"/>
                    <a:pt x="2" y="20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1"/>
                    <a:pt x="5" y="33"/>
                    <a:pt x="6" y="34"/>
                  </a:cubicBezTo>
                  <a:cubicBezTo>
                    <a:pt x="7" y="36"/>
                    <a:pt x="8" y="38"/>
                    <a:pt x="10" y="39"/>
                  </a:cubicBezTo>
                  <a:cubicBezTo>
                    <a:pt x="12" y="41"/>
                    <a:pt x="14" y="43"/>
                    <a:pt x="16" y="45"/>
                  </a:cubicBezTo>
                  <a:cubicBezTo>
                    <a:pt x="17" y="46"/>
                    <a:pt x="19" y="47"/>
                    <a:pt x="20" y="47"/>
                  </a:cubicBezTo>
                  <a:cubicBezTo>
                    <a:pt x="22" y="48"/>
                    <a:pt x="25" y="49"/>
                    <a:pt x="27" y="49"/>
                  </a:cubicBezTo>
                  <a:cubicBezTo>
                    <a:pt x="37" y="51"/>
                    <a:pt x="46" y="54"/>
                    <a:pt x="54" y="60"/>
                  </a:cubicBezTo>
                  <a:cubicBezTo>
                    <a:pt x="54" y="60"/>
                    <a:pt x="54" y="53"/>
                    <a:pt x="54" y="52"/>
                  </a:cubicBezTo>
                  <a:cubicBezTo>
                    <a:pt x="54" y="50"/>
                    <a:pt x="53" y="48"/>
                    <a:pt x="52" y="46"/>
                  </a:cubicBezTo>
                  <a:cubicBezTo>
                    <a:pt x="48" y="44"/>
                    <a:pt x="44" y="42"/>
                    <a:pt x="40" y="41"/>
                  </a:cubicBezTo>
                </a:path>
              </a:pathLst>
            </a:custGeom>
            <a:solidFill>
              <a:srgbClr val="FB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1" name="íṡľiḑè">
              <a:extLst>
                <a:ext uri="{FF2B5EF4-FFF2-40B4-BE49-F238E27FC236}">
                  <a16:creationId xmlns:a16="http://schemas.microsoft.com/office/drawing/2014/main" id="{F2A3E0A4-27D9-441E-93BE-D20777D2E369}"/>
                </a:ext>
              </a:extLst>
            </p:cNvPr>
            <p:cNvSpPr/>
            <p:nvPr/>
          </p:nvSpPr>
          <p:spPr bwMode="auto">
            <a:xfrm>
              <a:off x="4571623" y="4306546"/>
              <a:ext cx="92829" cy="102113"/>
            </a:xfrm>
            <a:custGeom>
              <a:avLst/>
              <a:gdLst>
                <a:gd name="T0" fmla="*/ 4 w 53"/>
                <a:gd name="T1" fmla="*/ 0 h 59"/>
                <a:gd name="T2" fmla="*/ 4 w 53"/>
                <a:gd name="T3" fmla="*/ 0 h 59"/>
                <a:gd name="T4" fmla="*/ 1 w 53"/>
                <a:gd name="T5" fmla="*/ 3 h 59"/>
                <a:gd name="T6" fmla="*/ 0 w 53"/>
                <a:gd name="T7" fmla="*/ 6 h 59"/>
                <a:gd name="T8" fmla="*/ 0 w 53"/>
                <a:gd name="T9" fmla="*/ 8 h 59"/>
                <a:gd name="T10" fmla="*/ 2 w 53"/>
                <a:gd name="T11" fmla="*/ 20 h 59"/>
                <a:gd name="T12" fmla="*/ 5 w 53"/>
                <a:gd name="T13" fmla="*/ 30 h 59"/>
                <a:gd name="T14" fmla="*/ 6 w 53"/>
                <a:gd name="T15" fmla="*/ 34 h 59"/>
                <a:gd name="T16" fmla="*/ 10 w 53"/>
                <a:gd name="T17" fmla="*/ 39 h 59"/>
                <a:gd name="T18" fmla="*/ 16 w 53"/>
                <a:gd name="T19" fmla="*/ 45 h 59"/>
                <a:gd name="T20" fmla="*/ 20 w 53"/>
                <a:gd name="T21" fmla="*/ 47 h 59"/>
                <a:gd name="T22" fmla="*/ 27 w 53"/>
                <a:gd name="T23" fmla="*/ 49 h 59"/>
                <a:gd name="T24" fmla="*/ 53 w 53"/>
                <a:gd name="T25" fmla="*/ 59 h 59"/>
                <a:gd name="T26" fmla="*/ 51 w 53"/>
                <a:gd name="T27" fmla="*/ 46 h 59"/>
                <a:gd name="T28" fmla="*/ 40 w 53"/>
                <a:gd name="T29" fmla="*/ 41 h 59"/>
                <a:gd name="T30" fmla="*/ 21 w 53"/>
                <a:gd name="T31" fmla="*/ 22 h 59"/>
                <a:gd name="T32" fmla="*/ 19 w 53"/>
                <a:gd name="T33" fmla="*/ 17 h 59"/>
                <a:gd name="T34" fmla="*/ 8 w 53"/>
                <a:gd name="T35" fmla="*/ 1 h 59"/>
                <a:gd name="T36" fmla="*/ 4 w 53"/>
                <a:gd name="T3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" h="59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1" y="1"/>
                    <a:pt x="1" y="3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1" y="12"/>
                    <a:pt x="2" y="16"/>
                    <a:pt x="2" y="20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5" y="31"/>
                    <a:pt x="5" y="33"/>
                    <a:pt x="6" y="34"/>
                  </a:cubicBezTo>
                  <a:cubicBezTo>
                    <a:pt x="7" y="36"/>
                    <a:pt x="8" y="38"/>
                    <a:pt x="10" y="39"/>
                  </a:cubicBezTo>
                  <a:cubicBezTo>
                    <a:pt x="12" y="41"/>
                    <a:pt x="14" y="43"/>
                    <a:pt x="16" y="45"/>
                  </a:cubicBezTo>
                  <a:cubicBezTo>
                    <a:pt x="17" y="46"/>
                    <a:pt x="19" y="47"/>
                    <a:pt x="20" y="47"/>
                  </a:cubicBezTo>
                  <a:cubicBezTo>
                    <a:pt x="22" y="48"/>
                    <a:pt x="25" y="49"/>
                    <a:pt x="27" y="49"/>
                  </a:cubicBezTo>
                  <a:cubicBezTo>
                    <a:pt x="36" y="51"/>
                    <a:pt x="45" y="54"/>
                    <a:pt x="53" y="59"/>
                  </a:cubicBezTo>
                  <a:cubicBezTo>
                    <a:pt x="53" y="55"/>
                    <a:pt x="52" y="50"/>
                    <a:pt x="51" y="46"/>
                  </a:cubicBezTo>
                  <a:cubicBezTo>
                    <a:pt x="48" y="44"/>
                    <a:pt x="44" y="42"/>
                    <a:pt x="40" y="41"/>
                  </a:cubicBezTo>
                  <a:cubicBezTo>
                    <a:pt x="31" y="37"/>
                    <a:pt x="25" y="31"/>
                    <a:pt x="21" y="22"/>
                  </a:cubicBezTo>
                  <a:cubicBezTo>
                    <a:pt x="20" y="20"/>
                    <a:pt x="20" y="19"/>
                    <a:pt x="19" y="17"/>
                  </a:cubicBezTo>
                  <a:cubicBezTo>
                    <a:pt x="16" y="11"/>
                    <a:pt x="13" y="6"/>
                    <a:pt x="8" y="1"/>
                  </a:cubicBezTo>
                  <a:cubicBezTo>
                    <a:pt x="7" y="0"/>
                    <a:pt x="5" y="0"/>
                    <a:pt x="4" y="0"/>
                  </a:cubicBezTo>
                </a:path>
              </a:pathLst>
            </a:custGeom>
            <a:solidFill>
              <a:srgbClr val="E1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2" name="islïḋé">
              <a:extLst>
                <a:ext uri="{FF2B5EF4-FFF2-40B4-BE49-F238E27FC236}">
                  <a16:creationId xmlns:a16="http://schemas.microsoft.com/office/drawing/2014/main" id="{067EE900-4B4C-4E88-9508-7F7FF289E248}"/>
                </a:ext>
              </a:extLst>
            </p:cNvPr>
            <p:cNvSpPr/>
            <p:nvPr/>
          </p:nvSpPr>
          <p:spPr bwMode="auto">
            <a:xfrm>
              <a:off x="4785129" y="4200721"/>
              <a:ext cx="40844" cy="38989"/>
            </a:xfrm>
            <a:prstGeom prst="ellipse">
              <a:avLst/>
            </a:pr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3" name="isḷïdé">
              <a:extLst>
                <a:ext uri="{FF2B5EF4-FFF2-40B4-BE49-F238E27FC236}">
                  <a16:creationId xmlns:a16="http://schemas.microsoft.com/office/drawing/2014/main" id="{4B3DA8D1-2D00-4C7C-9C57-0814930546BA}"/>
                </a:ext>
              </a:extLst>
            </p:cNvPr>
            <p:cNvSpPr/>
            <p:nvPr/>
          </p:nvSpPr>
          <p:spPr bwMode="auto">
            <a:xfrm>
              <a:off x="4657025" y="4208147"/>
              <a:ext cx="144813" cy="232072"/>
            </a:xfrm>
            <a:custGeom>
              <a:avLst/>
              <a:gdLst>
                <a:gd name="T0" fmla="*/ 79 w 84"/>
                <a:gd name="T1" fmla="*/ 0 h 134"/>
                <a:gd name="T2" fmla="*/ 70 w 84"/>
                <a:gd name="T3" fmla="*/ 2 h 134"/>
                <a:gd name="T4" fmla="*/ 67 w 84"/>
                <a:gd name="T5" fmla="*/ 6 h 134"/>
                <a:gd name="T6" fmla="*/ 61 w 84"/>
                <a:gd name="T7" fmla="*/ 20 h 134"/>
                <a:gd name="T8" fmla="*/ 58 w 84"/>
                <a:gd name="T9" fmla="*/ 32 h 134"/>
                <a:gd name="T10" fmla="*/ 49 w 84"/>
                <a:gd name="T11" fmla="*/ 54 h 134"/>
                <a:gd name="T12" fmla="*/ 47 w 84"/>
                <a:gd name="T13" fmla="*/ 65 h 134"/>
                <a:gd name="T14" fmla="*/ 45 w 84"/>
                <a:gd name="T15" fmla="*/ 66 h 134"/>
                <a:gd name="T16" fmla="*/ 41 w 84"/>
                <a:gd name="T17" fmla="*/ 71 h 134"/>
                <a:gd name="T18" fmla="*/ 37 w 84"/>
                <a:gd name="T19" fmla="*/ 75 h 134"/>
                <a:gd name="T20" fmla="*/ 30 w 84"/>
                <a:gd name="T21" fmla="*/ 79 h 134"/>
                <a:gd name="T22" fmla="*/ 31 w 84"/>
                <a:gd name="T23" fmla="*/ 88 h 134"/>
                <a:gd name="T24" fmla="*/ 26 w 84"/>
                <a:gd name="T25" fmla="*/ 93 h 134"/>
                <a:gd name="T26" fmla="*/ 22 w 84"/>
                <a:gd name="T27" fmla="*/ 101 h 134"/>
                <a:gd name="T28" fmla="*/ 0 w 84"/>
                <a:gd name="T29" fmla="*/ 95 h 134"/>
                <a:gd name="T30" fmla="*/ 4 w 84"/>
                <a:gd name="T31" fmla="*/ 120 h 134"/>
                <a:gd name="T32" fmla="*/ 2 w 84"/>
                <a:gd name="T33" fmla="*/ 128 h 134"/>
                <a:gd name="T34" fmla="*/ 28 w 84"/>
                <a:gd name="T35" fmla="*/ 132 h 134"/>
                <a:gd name="T36" fmla="*/ 40 w 84"/>
                <a:gd name="T37" fmla="*/ 132 h 134"/>
                <a:gd name="T38" fmla="*/ 45 w 84"/>
                <a:gd name="T39" fmla="*/ 128 h 134"/>
                <a:gd name="T40" fmla="*/ 56 w 84"/>
                <a:gd name="T41" fmla="*/ 111 h 134"/>
                <a:gd name="T42" fmla="*/ 56 w 84"/>
                <a:gd name="T43" fmla="*/ 100 h 134"/>
                <a:gd name="T44" fmla="*/ 59 w 84"/>
                <a:gd name="T45" fmla="*/ 86 h 134"/>
                <a:gd name="T46" fmla="*/ 64 w 84"/>
                <a:gd name="T47" fmla="*/ 57 h 134"/>
                <a:gd name="T48" fmla="*/ 73 w 84"/>
                <a:gd name="T49" fmla="*/ 41 h 134"/>
                <a:gd name="T50" fmla="*/ 84 w 84"/>
                <a:gd name="T51" fmla="*/ 9 h 134"/>
                <a:gd name="T52" fmla="*/ 79 w 84"/>
                <a:gd name="T53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4" h="134">
                  <a:moveTo>
                    <a:pt x="79" y="0"/>
                  </a:moveTo>
                  <a:cubicBezTo>
                    <a:pt x="76" y="0"/>
                    <a:pt x="73" y="0"/>
                    <a:pt x="70" y="2"/>
                  </a:cubicBezTo>
                  <a:cubicBezTo>
                    <a:pt x="68" y="3"/>
                    <a:pt x="67" y="4"/>
                    <a:pt x="67" y="6"/>
                  </a:cubicBezTo>
                  <a:cubicBezTo>
                    <a:pt x="64" y="10"/>
                    <a:pt x="62" y="15"/>
                    <a:pt x="61" y="20"/>
                  </a:cubicBezTo>
                  <a:cubicBezTo>
                    <a:pt x="60" y="24"/>
                    <a:pt x="60" y="28"/>
                    <a:pt x="58" y="32"/>
                  </a:cubicBezTo>
                  <a:cubicBezTo>
                    <a:pt x="56" y="40"/>
                    <a:pt x="50" y="47"/>
                    <a:pt x="49" y="54"/>
                  </a:cubicBezTo>
                  <a:cubicBezTo>
                    <a:pt x="49" y="58"/>
                    <a:pt x="50" y="62"/>
                    <a:pt x="47" y="65"/>
                  </a:cubicBezTo>
                  <a:cubicBezTo>
                    <a:pt x="46" y="65"/>
                    <a:pt x="46" y="66"/>
                    <a:pt x="45" y="66"/>
                  </a:cubicBezTo>
                  <a:cubicBezTo>
                    <a:pt x="43" y="67"/>
                    <a:pt x="42" y="69"/>
                    <a:pt x="41" y="71"/>
                  </a:cubicBezTo>
                  <a:cubicBezTo>
                    <a:pt x="40" y="72"/>
                    <a:pt x="39" y="74"/>
                    <a:pt x="37" y="75"/>
                  </a:cubicBezTo>
                  <a:cubicBezTo>
                    <a:pt x="35" y="77"/>
                    <a:pt x="31" y="77"/>
                    <a:pt x="30" y="79"/>
                  </a:cubicBezTo>
                  <a:cubicBezTo>
                    <a:pt x="29" y="81"/>
                    <a:pt x="32" y="85"/>
                    <a:pt x="31" y="88"/>
                  </a:cubicBezTo>
                  <a:cubicBezTo>
                    <a:pt x="31" y="91"/>
                    <a:pt x="28" y="91"/>
                    <a:pt x="26" y="93"/>
                  </a:cubicBezTo>
                  <a:cubicBezTo>
                    <a:pt x="24" y="95"/>
                    <a:pt x="23" y="98"/>
                    <a:pt x="22" y="101"/>
                  </a:cubicBezTo>
                  <a:cubicBezTo>
                    <a:pt x="14" y="102"/>
                    <a:pt x="6" y="100"/>
                    <a:pt x="0" y="95"/>
                  </a:cubicBezTo>
                  <a:cubicBezTo>
                    <a:pt x="3" y="103"/>
                    <a:pt x="4" y="112"/>
                    <a:pt x="4" y="120"/>
                  </a:cubicBezTo>
                  <a:cubicBezTo>
                    <a:pt x="4" y="123"/>
                    <a:pt x="3" y="126"/>
                    <a:pt x="2" y="128"/>
                  </a:cubicBezTo>
                  <a:cubicBezTo>
                    <a:pt x="11" y="129"/>
                    <a:pt x="20" y="130"/>
                    <a:pt x="28" y="132"/>
                  </a:cubicBezTo>
                  <a:cubicBezTo>
                    <a:pt x="32" y="134"/>
                    <a:pt x="36" y="134"/>
                    <a:pt x="40" y="132"/>
                  </a:cubicBezTo>
                  <a:cubicBezTo>
                    <a:pt x="42" y="131"/>
                    <a:pt x="44" y="130"/>
                    <a:pt x="45" y="128"/>
                  </a:cubicBezTo>
                  <a:cubicBezTo>
                    <a:pt x="50" y="123"/>
                    <a:pt x="55" y="118"/>
                    <a:pt x="56" y="111"/>
                  </a:cubicBezTo>
                  <a:cubicBezTo>
                    <a:pt x="57" y="107"/>
                    <a:pt x="57" y="104"/>
                    <a:pt x="56" y="100"/>
                  </a:cubicBezTo>
                  <a:cubicBezTo>
                    <a:pt x="57" y="95"/>
                    <a:pt x="58" y="90"/>
                    <a:pt x="59" y="86"/>
                  </a:cubicBezTo>
                  <a:cubicBezTo>
                    <a:pt x="62" y="76"/>
                    <a:pt x="64" y="67"/>
                    <a:pt x="64" y="57"/>
                  </a:cubicBezTo>
                  <a:cubicBezTo>
                    <a:pt x="65" y="51"/>
                    <a:pt x="70" y="46"/>
                    <a:pt x="73" y="41"/>
                  </a:cubicBezTo>
                  <a:cubicBezTo>
                    <a:pt x="78" y="31"/>
                    <a:pt x="83" y="20"/>
                    <a:pt x="84" y="9"/>
                  </a:cubicBezTo>
                  <a:cubicBezTo>
                    <a:pt x="84" y="5"/>
                    <a:pt x="83" y="1"/>
                    <a:pt x="79" y="0"/>
                  </a:cubicBezTo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4" name="ï$ľiḍe">
              <a:extLst>
                <a:ext uri="{FF2B5EF4-FFF2-40B4-BE49-F238E27FC236}">
                  <a16:creationId xmlns:a16="http://schemas.microsoft.com/office/drawing/2014/main" id="{33B6BDA6-086E-48CE-B0DD-E69B676088C2}"/>
                </a:ext>
              </a:extLst>
            </p:cNvPr>
            <p:cNvSpPr/>
            <p:nvPr/>
          </p:nvSpPr>
          <p:spPr bwMode="auto">
            <a:xfrm>
              <a:off x="4657025" y="4210005"/>
              <a:ext cx="144813" cy="228360"/>
            </a:xfrm>
            <a:custGeom>
              <a:avLst/>
              <a:gdLst>
                <a:gd name="T0" fmla="*/ 71 w 84"/>
                <a:gd name="T1" fmla="*/ 0 h 132"/>
                <a:gd name="T2" fmla="*/ 70 w 84"/>
                <a:gd name="T3" fmla="*/ 1 h 132"/>
                <a:gd name="T4" fmla="*/ 67 w 84"/>
                <a:gd name="T5" fmla="*/ 5 h 132"/>
                <a:gd name="T6" fmla="*/ 61 w 84"/>
                <a:gd name="T7" fmla="*/ 19 h 132"/>
                <a:gd name="T8" fmla="*/ 58 w 84"/>
                <a:gd name="T9" fmla="*/ 31 h 132"/>
                <a:gd name="T10" fmla="*/ 49 w 84"/>
                <a:gd name="T11" fmla="*/ 53 h 132"/>
                <a:gd name="T12" fmla="*/ 47 w 84"/>
                <a:gd name="T13" fmla="*/ 64 h 132"/>
                <a:gd name="T14" fmla="*/ 45 w 84"/>
                <a:gd name="T15" fmla="*/ 65 h 132"/>
                <a:gd name="T16" fmla="*/ 41 w 84"/>
                <a:gd name="T17" fmla="*/ 70 h 132"/>
                <a:gd name="T18" fmla="*/ 37 w 84"/>
                <a:gd name="T19" fmla="*/ 74 h 132"/>
                <a:gd name="T20" fmla="*/ 30 w 84"/>
                <a:gd name="T21" fmla="*/ 78 h 132"/>
                <a:gd name="T22" fmla="*/ 30 w 84"/>
                <a:gd name="T23" fmla="*/ 79 h 132"/>
                <a:gd name="T24" fmla="*/ 31 w 84"/>
                <a:gd name="T25" fmla="*/ 86 h 132"/>
                <a:gd name="T26" fmla="*/ 31 w 84"/>
                <a:gd name="T27" fmla="*/ 87 h 132"/>
                <a:gd name="T28" fmla="*/ 26 w 84"/>
                <a:gd name="T29" fmla="*/ 92 h 132"/>
                <a:gd name="T30" fmla="*/ 22 w 84"/>
                <a:gd name="T31" fmla="*/ 100 h 132"/>
                <a:gd name="T32" fmla="*/ 17 w 84"/>
                <a:gd name="T33" fmla="*/ 100 h 132"/>
                <a:gd name="T34" fmla="*/ 0 w 84"/>
                <a:gd name="T35" fmla="*/ 94 h 132"/>
                <a:gd name="T36" fmla="*/ 4 w 84"/>
                <a:gd name="T37" fmla="*/ 116 h 132"/>
                <a:gd name="T38" fmla="*/ 4 w 84"/>
                <a:gd name="T39" fmla="*/ 119 h 132"/>
                <a:gd name="T40" fmla="*/ 4 w 84"/>
                <a:gd name="T41" fmla="*/ 121 h 132"/>
                <a:gd name="T42" fmla="*/ 2 w 84"/>
                <a:gd name="T43" fmla="*/ 127 h 132"/>
                <a:gd name="T44" fmla="*/ 28 w 84"/>
                <a:gd name="T45" fmla="*/ 131 h 132"/>
                <a:gd name="T46" fmla="*/ 34 w 84"/>
                <a:gd name="T47" fmla="*/ 132 h 132"/>
                <a:gd name="T48" fmla="*/ 40 w 84"/>
                <a:gd name="T49" fmla="*/ 131 h 132"/>
                <a:gd name="T50" fmla="*/ 45 w 84"/>
                <a:gd name="T51" fmla="*/ 127 h 132"/>
                <a:gd name="T52" fmla="*/ 51 w 84"/>
                <a:gd name="T53" fmla="*/ 121 h 132"/>
                <a:gd name="T54" fmla="*/ 52 w 84"/>
                <a:gd name="T55" fmla="*/ 106 h 132"/>
                <a:gd name="T56" fmla="*/ 57 w 84"/>
                <a:gd name="T57" fmla="*/ 80 h 132"/>
                <a:gd name="T58" fmla="*/ 63 w 84"/>
                <a:gd name="T59" fmla="*/ 70 h 132"/>
                <a:gd name="T60" fmla="*/ 63 w 84"/>
                <a:gd name="T61" fmla="*/ 70 h 132"/>
                <a:gd name="T62" fmla="*/ 64 w 84"/>
                <a:gd name="T63" fmla="*/ 56 h 132"/>
                <a:gd name="T64" fmla="*/ 73 w 84"/>
                <a:gd name="T65" fmla="*/ 40 h 132"/>
                <a:gd name="T66" fmla="*/ 75 w 84"/>
                <a:gd name="T67" fmla="*/ 35 h 132"/>
                <a:gd name="T68" fmla="*/ 77 w 84"/>
                <a:gd name="T69" fmla="*/ 30 h 132"/>
                <a:gd name="T70" fmla="*/ 82 w 84"/>
                <a:gd name="T71" fmla="*/ 18 h 132"/>
                <a:gd name="T72" fmla="*/ 82 w 84"/>
                <a:gd name="T73" fmla="*/ 17 h 132"/>
                <a:gd name="T74" fmla="*/ 84 w 84"/>
                <a:gd name="T75" fmla="*/ 8 h 132"/>
                <a:gd name="T76" fmla="*/ 84 w 84"/>
                <a:gd name="T77" fmla="*/ 8 h 132"/>
                <a:gd name="T78" fmla="*/ 83 w 84"/>
                <a:gd name="T79" fmla="*/ 4 h 132"/>
                <a:gd name="T80" fmla="*/ 71 w 84"/>
                <a:gd name="T81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4" h="132">
                  <a:moveTo>
                    <a:pt x="71" y="0"/>
                  </a:moveTo>
                  <a:cubicBezTo>
                    <a:pt x="70" y="0"/>
                    <a:pt x="70" y="1"/>
                    <a:pt x="70" y="1"/>
                  </a:cubicBezTo>
                  <a:cubicBezTo>
                    <a:pt x="68" y="2"/>
                    <a:pt x="67" y="3"/>
                    <a:pt x="67" y="5"/>
                  </a:cubicBezTo>
                  <a:cubicBezTo>
                    <a:pt x="64" y="9"/>
                    <a:pt x="62" y="14"/>
                    <a:pt x="61" y="19"/>
                  </a:cubicBezTo>
                  <a:cubicBezTo>
                    <a:pt x="60" y="23"/>
                    <a:pt x="60" y="27"/>
                    <a:pt x="58" y="31"/>
                  </a:cubicBezTo>
                  <a:cubicBezTo>
                    <a:pt x="56" y="39"/>
                    <a:pt x="50" y="46"/>
                    <a:pt x="49" y="53"/>
                  </a:cubicBezTo>
                  <a:cubicBezTo>
                    <a:pt x="49" y="57"/>
                    <a:pt x="50" y="61"/>
                    <a:pt x="47" y="64"/>
                  </a:cubicBezTo>
                  <a:cubicBezTo>
                    <a:pt x="46" y="64"/>
                    <a:pt x="46" y="65"/>
                    <a:pt x="45" y="65"/>
                  </a:cubicBezTo>
                  <a:cubicBezTo>
                    <a:pt x="43" y="66"/>
                    <a:pt x="42" y="68"/>
                    <a:pt x="41" y="70"/>
                  </a:cubicBezTo>
                  <a:cubicBezTo>
                    <a:pt x="40" y="71"/>
                    <a:pt x="39" y="73"/>
                    <a:pt x="37" y="74"/>
                  </a:cubicBezTo>
                  <a:cubicBezTo>
                    <a:pt x="35" y="76"/>
                    <a:pt x="31" y="76"/>
                    <a:pt x="30" y="78"/>
                  </a:cubicBezTo>
                  <a:cubicBezTo>
                    <a:pt x="30" y="78"/>
                    <a:pt x="30" y="79"/>
                    <a:pt x="30" y="79"/>
                  </a:cubicBezTo>
                  <a:cubicBezTo>
                    <a:pt x="30" y="81"/>
                    <a:pt x="31" y="84"/>
                    <a:pt x="31" y="86"/>
                  </a:cubicBezTo>
                  <a:cubicBezTo>
                    <a:pt x="31" y="86"/>
                    <a:pt x="31" y="86"/>
                    <a:pt x="31" y="87"/>
                  </a:cubicBezTo>
                  <a:cubicBezTo>
                    <a:pt x="31" y="90"/>
                    <a:pt x="28" y="90"/>
                    <a:pt x="26" y="92"/>
                  </a:cubicBezTo>
                  <a:cubicBezTo>
                    <a:pt x="24" y="94"/>
                    <a:pt x="23" y="97"/>
                    <a:pt x="22" y="100"/>
                  </a:cubicBezTo>
                  <a:cubicBezTo>
                    <a:pt x="20" y="100"/>
                    <a:pt x="19" y="100"/>
                    <a:pt x="17" y="100"/>
                  </a:cubicBezTo>
                  <a:cubicBezTo>
                    <a:pt x="11" y="100"/>
                    <a:pt x="5" y="98"/>
                    <a:pt x="0" y="94"/>
                  </a:cubicBezTo>
                  <a:cubicBezTo>
                    <a:pt x="2" y="101"/>
                    <a:pt x="4" y="109"/>
                    <a:pt x="4" y="116"/>
                  </a:cubicBezTo>
                  <a:cubicBezTo>
                    <a:pt x="4" y="117"/>
                    <a:pt x="4" y="118"/>
                    <a:pt x="4" y="119"/>
                  </a:cubicBezTo>
                  <a:cubicBezTo>
                    <a:pt x="4" y="120"/>
                    <a:pt x="4" y="120"/>
                    <a:pt x="4" y="121"/>
                  </a:cubicBezTo>
                  <a:cubicBezTo>
                    <a:pt x="4" y="123"/>
                    <a:pt x="3" y="125"/>
                    <a:pt x="2" y="127"/>
                  </a:cubicBezTo>
                  <a:cubicBezTo>
                    <a:pt x="11" y="128"/>
                    <a:pt x="20" y="129"/>
                    <a:pt x="28" y="131"/>
                  </a:cubicBezTo>
                  <a:cubicBezTo>
                    <a:pt x="30" y="132"/>
                    <a:pt x="32" y="132"/>
                    <a:pt x="34" y="132"/>
                  </a:cubicBezTo>
                  <a:cubicBezTo>
                    <a:pt x="36" y="132"/>
                    <a:pt x="38" y="132"/>
                    <a:pt x="40" y="131"/>
                  </a:cubicBezTo>
                  <a:cubicBezTo>
                    <a:pt x="42" y="130"/>
                    <a:pt x="44" y="129"/>
                    <a:pt x="45" y="127"/>
                  </a:cubicBezTo>
                  <a:cubicBezTo>
                    <a:pt x="47" y="125"/>
                    <a:pt x="49" y="123"/>
                    <a:pt x="51" y="121"/>
                  </a:cubicBezTo>
                  <a:cubicBezTo>
                    <a:pt x="52" y="106"/>
                    <a:pt x="52" y="106"/>
                    <a:pt x="52" y="106"/>
                  </a:cubicBezTo>
                  <a:cubicBezTo>
                    <a:pt x="53" y="97"/>
                    <a:pt x="53" y="89"/>
                    <a:pt x="57" y="80"/>
                  </a:cubicBezTo>
                  <a:cubicBezTo>
                    <a:pt x="59" y="77"/>
                    <a:pt x="61" y="73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65"/>
                    <a:pt x="64" y="61"/>
                    <a:pt x="64" y="56"/>
                  </a:cubicBezTo>
                  <a:cubicBezTo>
                    <a:pt x="65" y="50"/>
                    <a:pt x="70" y="45"/>
                    <a:pt x="73" y="40"/>
                  </a:cubicBezTo>
                  <a:cubicBezTo>
                    <a:pt x="74" y="38"/>
                    <a:pt x="75" y="37"/>
                    <a:pt x="75" y="35"/>
                  </a:cubicBezTo>
                  <a:cubicBezTo>
                    <a:pt x="76" y="33"/>
                    <a:pt x="77" y="31"/>
                    <a:pt x="77" y="30"/>
                  </a:cubicBezTo>
                  <a:cubicBezTo>
                    <a:pt x="78" y="26"/>
                    <a:pt x="80" y="22"/>
                    <a:pt x="82" y="18"/>
                  </a:cubicBezTo>
                  <a:cubicBezTo>
                    <a:pt x="82" y="18"/>
                    <a:pt x="82" y="17"/>
                    <a:pt x="82" y="17"/>
                  </a:cubicBezTo>
                  <a:cubicBezTo>
                    <a:pt x="83" y="14"/>
                    <a:pt x="84" y="11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6"/>
                    <a:pt x="83" y="5"/>
                    <a:pt x="83" y="4"/>
                  </a:cubicBezTo>
                  <a:cubicBezTo>
                    <a:pt x="79" y="3"/>
                    <a:pt x="75" y="2"/>
                    <a:pt x="71" y="0"/>
                  </a:cubicBezTo>
                </a:path>
              </a:pathLst>
            </a:custGeom>
            <a:solidFill>
              <a:srgbClr val="2A2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5" name="î$ľïḋè">
              <a:extLst>
                <a:ext uri="{FF2B5EF4-FFF2-40B4-BE49-F238E27FC236}">
                  <a16:creationId xmlns:a16="http://schemas.microsoft.com/office/drawing/2014/main" id="{11352C52-A206-4514-AA42-9C14E67EB837}"/>
                </a:ext>
              </a:extLst>
            </p:cNvPr>
            <p:cNvSpPr/>
            <p:nvPr/>
          </p:nvSpPr>
          <p:spPr bwMode="auto">
            <a:xfrm>
              <a:off x="4369256" y="4356673"/>
              <a:ext cx="480855" cy="291484"/>
            </a:xfrm>
            <a:custGeom>
              <a:avLst/>
              <a:gdLst>
                <a:gd name="T0" fmla="*/ 233 w 276"/>
                <a:gd name="T1" fmla="*/ 97 h 168"/>
                <a:gd name="T2" fmla="*/ 208 w 276"/>
                <a:gd name="T3" fmla="*/ 76 h 168"/>
                <a:gd name="T4" fmla="*/ 159 w 276"/>
                <a:gd name="T5" fmla="*/ 39 h 168"/>
                <a:gd name="T6" fmla="*/ 128 w 276"/>
                <a:gd name="T7" fmla="*/ 12 h 168"/>
                <a:gd name="T8" fmla="*/ 94 w 276"/>
                <a:gd name="T9" fmla="*/ 1 h 168"/>
                <a:gd name="T10" fmla="*/ 90 w 276"/>
                <a:gd name="T11" fmla="*/ 1 h 168"/>
                <a:gd name="T12" fmla="*/ 87 w 276"/>
                <a:gd name="T13" fmla="*/ 4 h 168"/>
                <a:gd name="T14" fmla="*/ 73 w 276"/>
                <a:gd name="T15" fmla="*/ 22 h 168"/>
                <a:gd name="T16" fmla="*/ 1 w 276"/>
                <a:gd name="T17" fmla="*/ 116 h 168"/>
                <a:gd name="T18" fmla="*/ 0 w 276"/>
                <a:gd name="T19" fmla="*/ 119 h 168"/>
                <a:gd name="T20" fmla="*/ 1 w 276"/>
                <a:gd name="T21" fmla="*/ 122 h 168"/>
                <a:gd name="T22" fmla="*/ 6 w 276"/>
                <a:gd name="T23" fmla="*/ 131 h 168"/>
                <a:gd name="T24" fmla="*/ 18 w 276"/>
                <a:gd name="T25" fmla="*/ 142 h 168"/>
                <a:gd name="T26" fmla="*/ 25 w 276"/>
                <a:gd name="T27" fmla="*/ 137 h 168"/>
                <a:gd name="T28" fmla="*/ 46 w 276"/>
                <a:gd name="T29" fmla="*/ 117 h 168"/>
                <a:gd name="T30" fmla="*/ 69 w 276"/>
                <a:gd name="T31" fmla="*/ 95 h 168"/>
                <a:gd name="T32" fmla="*/ 104 w 276"/>
                <a:gd name="T33" fmla="*/ 54 h 168"/>
                <a:gd name="T34" fmla="*/ 131 w 276"/>
                <a:gd name="T35" fmla="*/ 84 h 168"/>
                <a:gd name="T36" fmla="*/ 140 w 276"/>
                <a:gd name="T37" fmla="*/ 96 h 168"/>
                <a:gd name="T38" fmla="*/ 154 w 276"/>
                <a:gd name="T39" fmla="*/ 116 h 168"/>
                <a:gd name="T40" fmla="*/ 180 w 276"/>
                <a:gd name="T41" fmla="*/ 149 h 168"/>
                <a:gd name="T42" fmla="*/ 192 w 276"/>
                <a:gd name="T43" fmla="*/ 161 h 168"/>
                <a:gd name="T44" fmla="*/ 213 w 276"/>
                <a:gd name="T45" fmla="*/ 167 h 168"/>
                <a:gd name="T46" fmla="*/ 242 w 276"/>
                <a:gd name="T47" fmla="*/ 168 h 168"/>
                <a:gd name="T48" fmla="*/ 264 w 276"/>
                <a:gd name="T49" fmla="*/ 164 h 168"/>
                <a:gd name="T50" fmla="*/ 276 w 276"/>
                <a:gd name="T51" fmla="*/ 146 h 168"/>
                <a:gd name="T52" fmla="*/ 272 w 276"/>
                <a:gd name="T53" fmla="*/ 136 h 168"/>
                <a:gd name="T54" fmla="*/ 233 w 276"/>
                <a:gd name="T55" fmla="*/ 9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76" h="168">
                  <a:moveTo>
                    <a:pt x="233" y="97"/>
                  </a:moveTo>
                  <a:cubicBezTo>
                    <a:pt x="223" y="92"/>
                    <a:pt x="216" y="83"/>
                    <a:pt x="208" y="76"/>
                  </a:cubicBezTo>
                  <a:cubicBezTo>
                    <a:pt x="193" y="62"/>
                    <a:pt x="175" y="52"/>
                    <a:pt x="159" y="39"/>
                  </a:cubicBezTo>
                  <a:cubicBezTo>
                    <a:pt x="149" y="30"/>
                    <a:pt x="139" y="20"/>
                    <a:pt x="128" y="12"/>
                  </a:cubicBezTo>
                  <a:cubicBezTo>
                    <a:pt x="118" y="6"/>
                    <a:pt x="106" y="2"/>
                    <a:pt x="94" y="1"/>
                  </a:cubicBezTo>
                  <a:cubicBezTo>
                    <a:pt x="93" y="0"/>
                    <a:pt x="92" y="0"/>
                    <a:pt x="90" y="1"/>
                  </a:cubicBezTo>
                  <a:cubicBezTo>
                    <a:pt x="89" y="1"/>
                    <a:pt x="88" y="2"/>
                    <a:pt x="87" y="4"/>
                  </a:cubicBezTo>
                  <a:cubicBezTo>
                    <a:pt x="81" y="9"/>
                    <a:pt x="77" y="16"/>
                    <a:pt x="73" y="22"/>
                  </a:cubicBezTo>
                  <a:cubicBezTo>
                    <a:pt x="53" y="56"/>
                    <a:pt x="25" y="85"/>
                    <a:pt x="1" y="116"/>
                  </a:cubicBezTo>
                  <a:cubicBezTo>
                    <a:pt x="0" y="117"/>
                    <a:pt x="0" y="118"/>
                    <a:pt x="0" y="119"/>
                  </a:cubicBezTo>
                  <a:cubicBezTo>
                    <a:pt x="0" y="120"/>
                    <a:pt x="0" y="121"/>
                    <a:pt x="1" y="122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8" y="137"/>
                    <a:pt x="13" y="143"/>
                    <a:pt x="18" y="142"/>
                  </a:cubicBezTo>
                  <a:cubicBezTo>
                    <a:pt x="21" y="141"/>
                    <a:pt x="23" y="139"/>
                    <a:pt x="25" y="13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69" y="95"/>
                    <a:pt x="69" y="95"/>
                    <a:pt x="69" y="95"/>
                  </a:cubicBezTo>
                  <a:cubicBezTo>
                    <a:pt x="82" y="83"/>
                    <a:pt x="96" y="70"/>
                    <a:pt x="104" y="54"/>
                  </a:cubicBezTo>
                  <a:cubicBezTo>
                    <a:pt x="111" y="65"/>
                    <a:pt x="123" y="73"/>
                    <a:pt x="131" y="84"/>
                  </a:cubicBezTo>
                  <a:cubicBezTo>
                    <a:pt x="134" y="88"/>
                    <a:pt x="137" y="92"/>
                    <a:pt x="140" y="96"/>
                  </a:cubicBezTo>
                  <a:cubicBezTo>
                    <a:pt x="144" y="103"/>
                    <a:pt x="149" y="110"/>
                    <a:pt x="154" y="116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3" y="154"/>
                    <a:pt x="187" y="158"/>
                    <a:pt x="192" y="161"/>
                  </a:cubicBezTo>
                  <a:cubicBezTo>
                    <a:pt x="198" y="165"/>
                    <a:pt x="206" y="167"/>
                    <a:pt x="213" y="167"/>
                  </a:cubicBezTo>
                  <a:cubicBezTo>
                    <a:pt x="223" y="168"/>
                    <a:pt x="232" y="168"/>
                    <a:pt x="242" y="168"/>
                  </a:cubicBezTo>
                  <a:cubicBezTo>
                    <a:pt x="250" y="168"/>
                    <a:pt x="257" y="167"/>
                    <a:pt x="264" y="164"/>
                  </a:cubicBezTo>
                  <a:cubicBezTo>
                    <a:pt x="271" y="161"/>
                    <a:pt x="275" y="154"/>
                    <a:pt x="276" y="146"/>
                  </a:cubicBezTo>
                  <a:cubicBezTo>
                    <a:pt x="275" y="143"/>
                    <a:pt x="274" y="139"/>
                    <a:pt x="272" y="136"/>
                  </a:cubicBezTo>
                  <a:cubicBezTo>
                    <a:pt x="263" y="119"/>
                    <a:pt x="251" y="105"/>
                    <a:pt x="233" y="97"/>
                  </a:cubicBezTo>
                  <a:close/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6" name="iŝlíḋê">
              <a:extLst>
                <a:ext uri="{FF2B5EF4-FFF2-40B4-BE49-F238E27FC236}">
                  <a16:creationId xmlns:a16="http://schemas.microsoft.com/office/drawing/2014/main" id="{11A535B0-14FF-4445-BE57-87D5AF6770A9}"/>
                </a:ext>
              </a:extLst>
            </p:cNvPr>
            <p:cNvSpPr/>
            <p:nvPr/>
          </p:nvSpPr>
          <p:spPr bwMode="auto">
            <a:xfrm>
              <a:off x="4801838" y="4217431"/>
              <a:ext cx="31563" cy="31563"/>
            </a:xfrm>
            <a:prstGeom prst="ellipse">
              <a:avLst/>
            </a:prstGeom>
            <a:solidFill>
              <a:srgbClr val="E8E8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7" name="ïṥľîďe">
              <a:extLst>
                <a:ext uri="{FF2B5EF4-FFF2-40B4-BE49-F238E27FC236}">
                  <a16:creationId xmlns:a16="http://schemas.microsoft.com/office/drawing/2014/main" id="{23BDC25B-AD1E-46A8-8434-86A6D8041171}"/>
                </a:ext>
              </a:extLst>
            </p:cNvPr>
            <p:cNvSpPr/>
            <p:nvPr/>
          </p:nvSpPr>
          <p:spPr bwMode="auto">
            <a:xfrm>
              <a:off x="4794412" y="4174729"/>
              <a:ext cx="109539" cy="109539"/>
            </a:xfrm>
            <a:custGeom>
              <a:avLst/>
              <a:gdLst>
                <a:gd name="T0" fmla="*/ 12 w 63"/>
                <a:gd name="T1" fmla="*/ 28 h 63"/>
                <a:gd name="T2" fmla="*/ 13 w 63"/>
                <a:gd name="T3" fmla="*/ 40 h 63"/>
                <a:gd name="T4" fmla="*/ 7 w 63"/>
                <a:gd name="T5" fmla="*/ 52 h 63"/>
                <a:gd name="T6" fmla="*/ 0 w 63"/>
                <a:gd name="T7" fmla="*/ 62 h 63"/>
                <a:gd name="T8" fmla="*/ 38 w 63"/>
                <a:gd name="T9" fmla="*/ 51 h 63"/>
                <a:gd name="T10" fmla="*/ 63 w 63"/>
                <a:gd name="T11" fmla="*/ 30 h 63"/>
                <a:gd name="T12" fmla="*/ 54 w 63"/>
                <a:gd name="T13" fmla="*/ 28 h 63"/>
                <a:gd name="T14" fmla="*/ 47 w 63"/>
                <a:gd name="T15" fmla="*/ 22 h 63"/>
                <a:gd name="T16" fmla="*/ 40 w 63"/>
                <a:gd name="T17" fmla="*/ 14 h 63"/>
                <a:gd name="T18" fmla="*/ 36 w 63"/>
                <a:gd name="T19" fmla="*/ 9 h 63"/>
                <a:gd name="T20" fmla="*/ 34 w 63"/>
                <a:gd name="T21" fmla="*/ 0 h 63"/>
                <a:gd name="T22" fmla="*/ 25 w 63"/>
                <a:gd name="T23" fmla="*/ 8 h 63"/>
                <a:gd name="T24" fmla="*/ 10 w 63"/>
                <a:gd name="T25" fmla="*/ 16 h 63"/>
                <a:gd name="T26" fmla="*/ 6 w 63"/>
                <a:gd name="T27" fmla="*/ 21 h 63"/>
                <a:gd name="T28" fmla="*/ 12 w 63"/>
                <a:gd name="T29" fmla="*/ 2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3" h="63">
                  <a:moveTo>
                    <a:pt x="12" y="28"/>
                  </a:moveTo>
                  <a:cubicBezTo>
                    <a:pt x="14" y="32"/>
                    <a:pt x="14" y="36"/>
                    <a:pt x="13" y="40"/>
                  </a:cubicBezTo>
                  <a:cubicBezTo>
                    <a:pt x="11" y="44"/>
                    <a:pt x="10" y="48"/>
                    <a:pt x="7" y="52"/>
                  </a:cubicBezTo>
                  <a:cubicBezTo>
                    <a:pt x="5" y="56"/>
                    <a:pt x="3" y="59"/>
                    <a:pt x="0" y="62"/>
                  </a:cubicBezTo>
                  <a:cubicBezTo>
                    <a:pt x="13" y="63"/>
                    <a:pt x="26" y="58"/>
                    <a:pt x="38" y="51"/>
                  </a:cubicBezTo>
                  <a:cubicBezTo>
                    <a:pt x="48" y="46"/>
                    <a:pt x="58" y="40"/>
                    <a:pt x="63" y="30"/>
                  </a:cubicBezTo>
                  <a:cubicBezTo>
                    <a:pt x="60" y="31"/>
                    <a:pt x="56" y="30"/>
                    <a:pt x="54" y="28"/>
                  </a:cubicBezTo>
                  <a:cubicBezTo>
                    <a:pt x="51" y="27"/>
                    <a:pt x="49" y="25"/>
                    <a:pt x="47" y="22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39" y="13"/>
                    <a:pt x="37" y="11"/>
                    <a:pt x="36" y="9"/>
                  </a:cubicBezTo>
                  <a:cubicBezTo>
                    <a:pt x="35" y="6"/>
                    <a:pt x="34" y="3"/>
                    <a:pt x="34" y="0"/>
                  </a:cubicBezTo>
                  <a:cubicBezTo>
                    <a:pt x="32" y="3"/>
                    <a:pt x="29" y="5"/>
                    <a:pt x="25" y="8"/>
                  </a:cubicBezTo>
                  <a:cubicBezTo>
                    <a:pt x="20" y="11"/>
                    <a:pt x="15" y="13"/>
                    <a:pt x="10" y="16"/>
                  </a:cubicBezTo>
                  <a:cubicBezTo>
                    <a:pt x="9" y="17"/>
                    <a:pt x="5" y="19"/>
                    <a:pt x="6" y="21"/>
                  </a:cubicBezTo>
                  <a:cubicBezTo>
                    <a:pt x="7" y="24"/>
                    <a:pt x="11" y="25"/>
                    <a:pt x="12" y="28"/>
                  </a:cubicBezTo>
                </a:path>
              </a:pathLst>
            </a:custGeom>
            <a:solidFill>
              <a:srgbClr val="FB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8" name="iṣľiḓê">
              <a:extLst>
                <a:ext uri="{FF2B5EF4-FFF2-40B4-BE49-F238E27FC236}">
                  <a16:creationId xmlns:a16="http://schemas.microsoft.com/office/drawing/2014/main" id="{0F583682-8B21-4EA4-8ADC-47D947B49066}"/>
                </a:ext>
              </a:extLst>
            </p:cNvPr>
            <p:cNvSpPr/>
            <p:nvPr/>
          </p:nvSpPr>
          <p:spPr bwMode="auto">
            <a:xfrm>
              <a:off x="4807409" y="4200721"/>
              <a:ext cx="53841" cy="53841"/>
            </a:xfrm>
            <a:custGeom>
              <a:avLst/>
              <a:gdLst>
                <a:gd name="T0" fmla="*/ 21 w 31"/>
                <a:gd name="T1" fmla="*/ 0 h 31"/>
                <a:gd name="T2" fmla="*/ 0 w 31"/>
                <a:gd name="T3" fmla="*/ 9 h 31"/>
                <a:gd name="T4" fmla="*/ 4 w 31"/>
                <a:gd name="T5" fmla="*/ 13 h 31"/>
                <a:gd name="T6" fmla="*/ 6 w 31"/>
                <a:gd name="T7" fmla="*/ 20 h 31"/>
                <a:gd name="T8" fmla="*/ 5 w 31"/>
                <a:gd name="T9" fmla="*/ 25 h 31"/>
                <a:gd name="T10" fmla="*/ 4 w 31"/>
                <a:gd name="T11" fmla="*/ 27 h 31"/>
                <a:gd name="T12" fmla="*/ 6 w 31"/>
                <a:gd name="T13" fmla="*/ 31 h 31"/>
                <a:gd name="T14" fmla="*/ 8 w 31"/>
                <a:gd name="T15" fmla="*/ 30 h 31"/>
                <a:gd name="T16" fmla="*/ 17 w 31"/>
                <a:gd name="T17" fmla="*/ 20 h 31"/>
                <a:gd name="T18" fmla="*/ 27 w 31"/>
                <a:gd name="T19" fmla="*/ 13 h 31"/>
                <a:gd name="T20" fmla="*/ 28 w 31"/>
                <a:gd name="T21" fmla="*/ 13 h 31"/>
                <a:gd name="T22" fmla="*/ 31 w 31"/>
                <a:gd name="T23" fmla="*/ 8 h 31"/>
                <a:gd name="T24" fmla="*/ 21 w 31"/>
                <a:gd name="T2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" h="31">
                  <a:moveTo>
                    <a:pt x="21" y="0"/>
                  </a:moveTo>
                  <a:cubicBezTo>
                    <a:pt x="15" y="5"/>
                    <a:pt x="8" y="8"/>
                    <a:pt x="0" y="9"/>
                  </a:cubicBezTo>
                  <a:cubicBezTo>
                    <a:pt x="1" y="10"/>
                    <a:pt x="3" y="11"/>
                    <a:pt x="4" y="13"/>
                  </a:cubicBezTo>
                  <a:cubicBezTo>
                    <a:pt x="5" y="15"/>
                    <a:pt x="6" y="18"/>
                    <a:pt x="6" y="20"/>
                  </a:cubicBezTo>
                  <a:cubicBezTo>
                    <a:pt x="6" y="22"/>
                    <a:pt x="5" y="24"/>
                    <a:pt x="5" y="25"/>
                  </a:cubicBezTo>
                  <a:cubicBezTo>
                    <a:pt x="5" y="26"/>
                    <a:pt x="4" y="27"/>
                    <a:pt x="4" y="27"/>
                  </a:cubicBezTo>
                  <a:cubicBezTo>
                    <a:pt x="5" y="28"/>
                    <a:pt x="6" y="31"/>
                    <a:pt x="6" y="31"/>
                  </a:cubicBezTo>
                  <a:cubicBezTo>
                    <a:pt x="7" y="31"/>
                    <a:pt x="8" y="30"/>
                    <a:pt x="8" y="30"/>
                  </a:cubicBezTo>
                  <a:cubicBezTo>
                    <a:pt x="11" y="27"/>
                    <a:pt x="14" y="23"/>
                    <a:pt x="17" y="20"/>
                  </a:cubicBezTo>
                  <a:cubicBezTo>
                    <a:pt x="19" y="16"/>
                    <a:pt x="23" y="14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1"/>
                    <a:pt x="30" y="10"/>
                    <a:pt x="31" y="8"/>
                  </a:cubicBezTo>
                  <a:cubicBezTo>
                    <a:pt x="27" y="6"/>
                    <a:pt x="24" y="3"/>
                    <a:pt x="21" y="0"/>
                  </a:cubicBezTo>
                </a:path>
              </a:pathLst>
            </a:custGeom>
            <a:solidFill>
              <a:srgbClr val="E1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59" name="ïŝḷîḑè">
              <a:extLst>
                <a:ext uri="{FF2B5EF4-FFF2-40B4-BE49-F238E27FC236}">
                  <a16:creationId xmlns:a16="http://schemas.microsoft.com/office/drawing/2014/main" id="{F379C650-3356-458B-A97C-B9AC0F170EE0}"/>
                </a:ext>
              </a:extLst>
            </p:cNvPr>
            <p:cNvSpPr/>
            <p:nvPr/>
          </p:nvSpPr>
          <p:spPr bwMode="auto">
            <a:xfrm>
              <a:off x="4722006" y="4221144"/>
              <a:ext cx="183802" cy="417731"/>
            </a:xfrm>
            <a:custGeom>
              <a:avLst/>
              <a:gdLst>
                <a:gd name="T0" fmla="*/ 53 w 105"/>
                <a:gd name="T1" fmla="*/ 2 h 240"/>
                <a:gd name="T2" fmla="*/ 53 w 105"/>
                <a:gd name="T3" fmla="*/ 15 h 240"/>
                <a:gd name="T4" fmla="*/ 55 w 105"/>
                <a:gd name="T5" fmla="*/ 19 h 240"/>
                <a:gd name="T6" fmla="*/ 57 w 105"/>
                <a:gd name="T7" fmla="*/ 18 h 240"/>
                <a:gd name="T8" fmla="*/ 66 w 105"/>
                <a:gd name="T9" fmla="*/ 8 h 240"/>
                <a:gd name="T10" fmla="*/ 76 w 105"/>
                <a:gd name="T11" fmla="*/ 1 h 240"/>
                <a:gd name="T12" fmla="*/ 91 w 105"/>
                <a:gd name="T13" fmla="*/ 5 h 240"/>
                <a:gd name="T14" fmla="*/ 97 w 105"/>
                <a:gd name="T15" fmla="*/ 9 h 240"/>
                <a:gd name="T16" fmla="*/ 98 w 105"/>
                <a:gd name="T17" fmla="*/ 15 h 240"/>
                <a:gd name="T18" fmla="*/ 100 w 105"/>
                <a:gd name="T19" fmla="*/ 51 h 240"/>
                <a:gd name="T20" fmla="*/ 98 w 105"/>
                <a:gd name="T21" fmla="*/ 78 h 240"/>
                <a:gd name="T22" fmla="*/ 95 w 105"/>
                <a:gd name="T23" fmla="*/ 91 h 240"/>
                <a:gd name="T24" fmla="*/ 95 w 105"/>
                <a:gd name="T25" fmla="*/ 103 h 240"/>
                <a:gd name="T26" fmla="*/ 95 w 105"/>
                <a:gd name="T27" fmla="*/ 120 h 240"/>
                <a:gd name="T28" fmla="*/ 95 w 105"/>
                <a:gd name="T29" fmla="*/ 129 h 240"/>
                <a:gd name="T30" fmla="*/ 99 w 105"/>
                <a:gd name="T31" fmla="*/ 139 h 240"/>
                <a:gd name="T32" fmla="*/ 102 w 105"/>
                <a:gd name="T33" fmla="*/ 152 h 240"/>
                <a:gd name="T34" fmla="*/ 104 w 105"/>
                <a:gd name="T35" fmla="*/ 169 h 240"/>
                <a:gd name="T36" fmla="*/ 102 w 105"/>
                <a:gd name="T37" fmla="*/ 185 h 240"/>
                <a:gd name="T38" fmla="*/ 97 w 105"/>
                <a:gd name="T39" fmla="*/ 191 h 240"/>
                <a:gd name="T40" fmla="*/ 91 w 105"/>
                <a:gd name="T41" fmla="*/ 218 h 240"/>
                <a:gd name="T42" fmla="*/ 80 w 105"/>
                <a:gd name="T43" fmla="*/ 234 h 240"/>
                <a:gd name="T44" fmla="*/ 65 w 105"/>
                <a:gd name="T45" fmla="*/ 239 h 240"/>
                <a:gd name="T46" fmla="*/ 52 w 105"/>
                <a:gd name="T47" fmla="*/ 224 h 240"/>
                <a:gd name="T48" fmla="*/ 45 w 105"/>
                <a:gd name="T49" fmla="*/ 204 h 240"/>
                <a:gd name="T50" fmla="*/ 32 w 105"/>
                <a:gd name="T51" fmla="*/ 192 h 240"/>
                <a:gd name="T52" fmla="*/ 21 w 105"/>
                <a:gd name="T53" fmla="*/ 179 h 240"/>
                <a:gd name="T54" fmla="*/ 21 w 105"/>
                <a:gd name="T55" fmla="*/ 171 h 240"/>
                <a:gd name="T56" fmla="*/ 10 w 105"/>
                <a:gd name="T57" fmla="*/ 157 h 240"/>
                <a:gd name="T58" fmla="*/ 0 w 105"/>
                <a:gd name="T59" fmla="*/ 151 h 240"/>
                <a:gd name="T60" fmla="*/ 10 w 105"/>
                <a:gd name="T61" fmla="*/ 137 h 240"/>
                <a:gd name="T62" fmla="*/ 13 w 105"/>
                <a:gd name="T63" fmla="*/ 119 h 240"/>
                <a:gd name="T64" fmla="*/ 14 w 105"/>
                <a:gd name="T65" fmla="*/ 99 h 240"/>
                <a:gd name="T66" fmla="*/ 19 w 105"/>
                <a:gd name="T67" fmla="*/ 73 h 240"/>
                <a:gd name="T68" fmla="*/ 25 w 105"/>
                <a:gd name="T69" fmla="*/ 63 h 240"/>
                <a:gd name="T70" fmla="*/ 31 w 105"/>
                <a:gd name="T71" fmla="*/ 47 h 240"/>
                <a:gd name="T72" fmla="*/ 39 w 105"/>
                <a:gd name="T73" fmla="*/ 23 h 240"/>
                <a:gd name="T74" fmla="*/ 44 w 105"/>
                <a:gd name="T75" fmla="*/ 11 h 240"/>
                <a:gd name="T76" fmla="*/ 53 w 105"/>
                <a:gd name="T77" fmla="*/ 2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5" h="240">
                  <a:moveTo>
                    <a:pt x="53" y="2"/>
                  </a:moveTo>
                  <a:cubicBezTo>
                    <a:pt x="50" y="6"/>
                    <a:pt x="50" y="11"/>
                    <a:pt x="53" y="15"/>
                  </a:cubicBezTo>
                  <a:cubicBezTo>
                    <a:pt x="53" y="16"/>
                    <a:pt x="55" y="19"/>
                    <a:pt x="55" y="19"/>
                  </a:cubicBezTo>
                  <a:cubicBezTo>
                    <a:pt x="56" y="19"/>
                    <a:pt x="57" y="18"/>
                    <a:pt x="57" y="18"/>
                  </a:cubicBezTo>
                  <a:cubicBezTo>
                    <a:pt x="60" y="15"/>
                    <a:pt x="63" y="11"/>
                    <a:pt x="66" y="8"/>
                  </a:cubicBezTo>
                  <a:cubicBezTo>
                    <a:pt x="68" y="4"/>
                    <a:pt x="72" y="2"/>
                    <a:pt x="76" y="1"/>
                  </a:cubicBezTo>
                  <a:cubicBezTo>
                    <a:pt x="82" y="0"/>
                    <a:pt x="87" y="2"/>
                    <a:pt x="91" y="5"/>
                  </a:cubicBezTo>
                  <a:cubicBezTo>
                    <a:pt x="93" y="6"/>
                    <a:pt x="95" y="8"/>
                    <a:pt x="97" y="9"/>
                  </a:cubicBezTo>
                  <a:cubicBezTo>
                    <a:pt x="98" y="11"/>
                    <a:pt x="98" y="13"/>
                    <a:pt x="98" y="15"/>
                  </a:cubicBezTo>
                  <a:cubicBezTo>
                    <a:pt x="100" y="27"/>
                    <a:pt x="100" y="39"/>
                    <a:pt x="100" y="51"/>
                  </a:cubicBezTo>
                  <a:cubicBezTo>
                    <a:pt x="100" y="60"/>
                    <a:pt x="99" y="69"/>
                    <a:pt x="98" y="78"/>
                  </a:cubicBezTo>
                  <a:cubicBezTo>
                    <a:pt x="97" y="82"/>
                    <a:pt x="96" y="86"/>
                    <a:pt x="95" y="91"/>
                  </a:cubicBezTo>
                  <a:cubicBezTo>
                    <a:pt x="95" y="95"/>
                    <a:pt x="95" y="99"/>
                    <a:pt x="95" y="103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5" y="123"/>
                    <a:pt x="95" y="126"/>
                    <a:pt x="95" y="129"/>
                  </a:cubicBezTo>
                  <a:cubicBezTo>
                    <a:pt x="96" y="132"/>
                    <a:pt x="98" y="136"/>
                    <a:pt x="99" y="139"/>
                  </a:cubicBezTo>
                  <a:cubicBezTo>
                    <a:pt x="100" y="143"/>
                    <a:pt x="101" y="148"/>
                    <a:pt x="102" y="152"/>
                  </a:cubicBezTo>
                  <a:cubicBezTo>
                    <a:pt x="104" y="169"/>
                    <a:pt x="104" y="169"/>
                    <a:pt x="104" y="169"/>
                  </a:cubicBezTo>
                  <a:cubicBezTo>
                    <a:pt x="105" y="175"/>
                    <a:pt x="105" y="181"/>
                    <a:pt x="102" y="185"/>
                  </a:cubicBezTo>
                  <a:cubicBezTo>
                    <a:pt x="100" y="187"/>
                    <a:pt x="98" y="189"/>
                    <a:pt x="97" y="191"/>
                  </a:cubicBezTo>
                  <a:cubicBezTo>
                    <a:pt x="91" y="198"/>
                    <a:pt x="93" y="209"/>
                    <a:pt x="91" y="218"/>
                  </a:cubicBezTo>
                  <a:cubicBezTo>
                    <a:pt x="89" y="224"/>
                    <a:pt x="85" y="230"/>
                    <a:pt x="80" y="234"/>
                  </a:cubicBezTo>
                  <a:cubicBezTo>
                    <a:pt x="76" y="238"/>
                    <a:pt x="71" y="240"/>
                    <a:pt x="65" y="239"/>
                  </a:cubicBezTo>
                  <a:cubicBezTo>
                    <a:pt x="58" y="238"/>
                    <a:pt x="54" y="231"/>
                    <a:pt x="52" y="224"/>
                  </a:cubicBezTo>
                  <a:cubicBezTo>
                    <a:pt x="50" y="217"/>
                    <a:pt x="49" y="209"/>
                    <a:pt x="45" y="204"/>
                  </a:cubicBezTo>
                  <a:cubicBezTo>
                    <a:pt x="41" y="199"/>
                    <a:pt x="37" y="195"/>
                    <a:pt x="32" y="192"/>
                  </a:cubicBezTo>
                  <a:cubicBezTo>
                    <a:pt x="27" y="189"/>
                    <a:pt x="23" y="185"/>
                    <a:pt x="21" y="179"/>
                  </a:cubicBezTo>
                  <a:cubicBezTo>
                    <a:pt x="21" y="176"/>
                    <a:pt x="21" y="174"/>
                    <a:pt x="21" y="171"/>
                  </a:cubicBezTo>
                  <a:cubicBezTo>
                    <a:pt x="20" y="165"/>
                    <a:pt x="16" y="159"/>
                    <a:pt x="10" y="157"/>
                  </a:cubicBezTo>
                  <a:cubicBezTo>
                    <a:pt x="6" y="155"/>
                    <a:pt x="2" y="155"/>
                    <a:pt x="0" y="151"/>
                  </a:cubicBezTo>
                  <a:cubicBezTo>
                    <a:pt x="5" y="148"/>
                    <a:pt x="9" y="143"/>
                    <a:pt x="10" y="137"/>
                  </a:cubicBezTo>
                  <a:cubicBezTo>
                    <a:pt x="12" y="131"/>
                    <a:pt x="13" y="125"/>
                    <a:pt x="13" y="119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5" y="90"/>
                    <a:pt x="15" y="82"/>
                    <a:pt x="19" y="73"/>
                  </a:cubicBezTo>
                  <a:cubicBezTo>
                    <a:pt x="21" y="70"/>
                    <a:pt x="23" y="66"/>
                    <a:pt x="25" y="63"/>
                  </a:cubicBezTo>
                  <a:cubicBezTo>
                    <a:pt x="27" y="58"/>
                    <a:pt x="29" y="53"/>
                    <a:pt x="31" y="47"/>
                  </a:cubicBezTo>
                  <a:cubicBezTo>
                    <a:pt x="34" y="39"/>
                    <a:pt x="37" y="31"/>
                    <a:pt x="39" y="23"/>
                  </a:cubicBezTo>
                  <a:cubicBezTo>
                    <a:pt x="40" y="19"/>
                    <a:pt x="42" y="15"/>
                    <a:pt x="44" y="11"/>
                  </a:cubicBezTo>
                  <a:cubicBezTo>
                    <a:pt x="46" y="7"/>
                    <a:pt x="49" y="3"/>
                    <a:pt x="53" y="2"/>
                  </a:cubicBezTo>
                </a:path>
              </a:pathLst>
            </a:custGeom>
            <a:solidFill>
              <a:srgbClr val="E8E8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0" name="îSḻíḍè">
              <a:extLst>
                <a:ext uri="{FF2B5EF4-FFF2-40B4-BE49-F238E27FC236}">
                  <a16:creationId xmlns:a16="http://schemas.microsoft.com/office/drawing/2014/main" id="{92CC8937-5291-4F33-A04C-8F6167169C1B}"/>
                </a:ext>
              </a:extLst>
            </p:cNvPr>
            <p:cNvSpPr/>
            <p:nvPr/>
          </p:nvSpPr>
          <p:spPr bwMode="auto">
            <a:xfrm>
              <a:off x="4735002" y="4211861"/>
              <a:ext cx="76121" cy="241355"/>
            </a:xfrm>
            <a:custGeom>
              <a:avLst/>
              <a:gdLst>
                <a:gd name="T0" fmla="*/ 1 w 44"/>
                <a:gd name="T1" fmla="*/ 138 h 138"/>
                <a:gd name="T2" fmla="*/ 7 w 44"/>
                <a:gd name="T3" fmla="*/ 138 h 138"/>
                <a:gd name="T4" fmla="*/ 8 w 44"/>
                <a:gd name="T5" fmla="*/ 130 h 138"/>
                <a:gd name="T6" fmla="*/ 9 w 44"/>
                <a:gd name="T7" fmla="*/ 125 h 138"/>
                <a:gd name="T8" fmla="*/ 12 w 44"/>
                <a:gd name="T9" fmla="*/ 120 h 138"/>
                <a:gd name="T10" fmla="*/ 18 w 44"/>
                <a:gd name="T11" fmla="*/ 94 h 138"/>
                <a:gd name="T12" fmla="*/ 30 w 44"/>
                <a:gd name="T13" fmla="*/ 60 h 138"/>
                <a:gd name="T14" fmla="*/ 40 w 44"/>
                <a:gd name="T15" fmla="*/ 37 h 138"/>
                <a:gd name="T16" fmla="*/ 42 w 44"/>
                <a:gd name="T17" fmla="*/ 31 h 138"/>
                <a:gd name="T18" fmla="*/ 43 w 44"/>
                <a:gd name="T19" fmla="*/ 24 h 138"/>
                <a:gd name="T20" fmla="*/ 44 w 44"/>
                <a:gd name="T21" fmla="*/ 4 h 138"/>
                <a:gd name="T22" fmla="*/ 41 w 44"/>
                <a:gd name="T23" fmla="*/ 2 h 138"/>
                <a:gd name="T24" fmla="*/ 35 w 44"/>
                <a:gd name="T25" fmla="*/ 8 h 138"/>
                <a:gd name="T26" fmla="*/ 31 w 44"/>
                <a:gd name="T27" fmla="*/ 15 h 138"/>
                <a:gd name="T28" fmla="*/ 25 w 44"/>
                <a:gd name="T29" fmla="*/ 33 h 138"/>
                <a:gd name="T30" fmla="*/ 15 w 44"/>
                <a:gd name="T31" fmla="*/ 49 h 138"/>
                <a:gd name="T32" fmla="*/ 9 w 44"/>
                <a:gd name="T33" fmla="*/ 54 h 138"/>
                <a:gd name="T34" fmla="*/ 1 w 44"/>
                <a:gd name="T35" fmla="*/ 79 h 138"/>
                <a:gd name="T36" fmla="*/ 1 w 44"/>
                <a:gd name="T3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" h="138">
                  <a:moveTo>
                    <a:pt x="1" y="138"/>
                  </a:moveTo>
                  <a:cubicBezTo>
                    <a:pt x="7" y="138"/>
                    <a:pt x="7" y="138"/>
                    <a:pt x="7" y="138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8" y="128"/>
                    <a:pt x="8" y="126"/>
                    <a:pt x="9" y="125"/>
                  </a:cubicBezTo>
                  <a:cubicBezTo>
                    <a:pt x="10" y="123"/>
                    <a:pt x="11" y="122"/>
                    <a:pt x="12" y="120"/>
                  </a:cubicBezTo>
                  <a:cubicBezTo>
                    <a:pt x="17" y="113"/>
                    <a:pt x="17" y="103"/>
                    <a:pt x="18" y="94"/>
                  </a:cubicBezTo>
                  <a:cubicBezTo>
                    <a:pt x="21" y="82"/>
                    <a:pt x="24" y="71"/>
                    <a:pt x="30" y="60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5"/>
                    <a:pt x="42" y="33"/>
                    <a:pt x="42" y="31"/>
                  </a:cubicBezTo>
                  <a:cubicBezTo>
                    <a:pt x="43" y="29"/>
                    <a:pt x="43" y="27"/>
                    <a:pt x="43" y="24"/>
                  </a:cubicBezTo>
                  <a:cubicBezTo>
                    <a:pt x="43" y="21"/>
                    <a:pt x="44" y="8"/>
                    <a:pt x="44" y="4"/>
                  </a:cubicBezTo>
                  <a:cubicBezTo>
                    <a:pt x="44" y="3"/>
                    <a:pt x="41" y="4"/>
                    <a:pt x="41" y="2"/>
                  </a:cubicBezTo>
                  <a:cubicBezTo>
                    <a:pt x="40" y="0"/>
                    <a:pt x="38" y="7"/>
                    <a:pt x="35" y="8"/>
                  </a:cubicBezTo>
                  <a:cubicBezTo>
                    <a:pt x="33" y="10"/>
                    <a:pt x="31" y="13"/>
                    <a:pt x="31" y="15"/>
                  </a:cubicBezTo>
                  <a:cubicBezTo>
                    <a:pt x="28" y="21"/>
                    <a:pt x="27" y="27"/>
                    <a:pt x="25" y="33"/>
                  </a:cubicBezTo>
                  <a:cubicBezTo>
                    <a:pt x="23" y="39"/>
                    <a:pt x="20" y="44"/>
                    <a:pt x="15" y="49"/>
                  </a:cubicBezTo>
                  <a:cubicBezTo>
                    <a:pt x="13" y="51"/>
                    <a:pt x="11" y="52"/>
                    <a:pt x="9" y="54"/>
                  </a:cubicBezTo>
                  <a:cubicBezTo>
                    <a:pt x="2" y="60"/>
                    <a:pt x="2" y="70"/>
                    <a:pt x="1" y="79"/>
                  </a:cubicBezTo>
                  <a:cubicBezTo>
                    <a:pt x="1" y="85"/>
                    <a:pt x="0" y="138"/>
                    <a:pt x="1" y="138"/>
                  </a:cubicBezTo>
                  <a:close/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1" name="ïśḻïḓé">
              <a:extLst>
                <a:ext uri="{FF2B5EF4-FFF2-40B4-BE49-F238E27FC236}">
                  <a16:creationId xmlns:a16="http://schemas.microsoft.com/office/drawing/2014/main" id="{CB345F43-A180-4B70-B91C-4998C2AC0E2D}"/>
                </a:ext>
              </a:extLst>
            </p:cNvPr>
            <p:cNvSpPr/>
            <p:nvPr/>
          </p:nvSpPr>
          <p:spPr bwMode="auto">
            <a:xfrm>
              <a:off x="4785129" y="4206291"/>
              <a:ext cx="170805" cy="375028"/>
            </a:xfrm>
            <a:custGeom>
              <a:avLst/>
              <a:gdLst>
                <a:gd name="T0" fmla="*/ 49 w 98"/>
                <a:gd name="T1" fmla="*/ 1 h 216"/>
                <a:gd name="T2" fmla="*/ 40 w 98"/>
                <a:gd name="T3" fmla="*/ 14 h 216"/>
                <a:gd name="T4" fmla="*/ 35 w 98"/>
                <a:gd name="T5" fmla="*/ 30 h 216"/>
                <a:gd name="T6" fmla="*/ 7 w 98"/>
                <a:gd name="T7" fmla="*/ 57 h 216"/>
                <a:gd name="T8" fmla="*/ 5 w 98"/>
                <a:gd name="T9" fmla="*/ 70 h 216"/>
                <a:gd name="T10" fmla="*/ 1 w 98"/>
                <a:gd name="T11" fmla="*/ 96 h 216"/>
                <a:gd name="T12" fmla="*/ 1 w 98"/>
                <a:gd name="T13" fmla="*/ 116 h 216"/>
                <a:gd name="T14" fmla="*/ 7 w 98"/>
                <a:gd name="T15" fmla="*/ 185 h 216"/>
                <a:gd name="T16" fmla="*/ 5 w 98"/>
                <a:gd name="T17" fmla="*/ 215 h 216"/>
                <a:gd name="T18" fmla="*/ 23 w 98"/>
                <a:gd name="T19" fmla="*/ 212 h 216"/>
                <a:gd name="T20" fmla="*/ 38 w 98"/>
                <a:gd name="T21" fmla="*/ 204 h 216"/>
                <a:gd name="T22" fmla="*/ 65 w 98"/>
                <a:gd name="T23" fmla="*/ 189 h 216"/>
                <a:gd name="T24" fmla="*/ 69 w 98"/>
                <a:gd name="T25" fmla="*/ 185 h 216"/>
                <a:gd name="T26" fmla="*/ 71 w 98"/>
                <a:gd name="T27" fmla="*/ 176 h 216"/>
                <a:gd name="T28" fmla="*/ 74 w 98"/>
                <a:gd name="T29" fmla="*/ 168 h 216"/>
                <a:gd name="T30" fmla="*/ 81 w 98"/>
                <a:gd name="T31" fmla="*/ 147 h 216"/>
                <a:gd name="T32" fmla="*/ 85 w 98"/>
                <a:gd name="T33" fmla="*/ 133 h 216"/>
                <a:gd name="T34" fmla="*/ 86 w 98"/>
                <a:gd name="T35" fmla="*/ 121 h 216"/>
                <a:gd name="T36" fmla="*/ 90 w 98"/>
                <a:gd name="T37" fmla="*/ 102 h 216"/>
                <a:gd name="T38" fmla="*/ 98 w 98"/>
                <a:gd name="T39" fmla="*/ 59 h 216"/>
                <a:gd name="T40" fmla="*/ 98 w 98"/>
                <a:gd name="T41" fmla="*/ 52 h 216"/>
                <a:gd name="T42" fmla="*/ 94 w 98"/>
                <a:gd name="T43" fmla="*/ 45 h 216"/>
                <a:gd name="T44" fmla="*/ 88 w 98"/>
                <a:gd name="T45" fmla="*/ 31 h 216"/>
                <a:gd name="T46" fmla="*/ 64 w 98"/>
                <a:gd name="T47" fmla="*/ 6 h 216"/>
                <a:gd name="T48" fmla="*/ 49 w 98"/>
                <a:gd name="T49" fmla="*/ 1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8" h="216">
                  <a:moveTo>
                    <a:pt x="49" y="1"/>
                  </a:moveTo>
                  <a:cubicBezTo>
                    <a:pt x="44" y="4"/>
                    <a:pt x="40" y="9"/>
                    <a:pt x="40" y="14"/>
                  </a:cubicBezTo>
                  <a:cubicBezTo>
                    <a:pt x="39" y="20"/>
                    <a:pt x="37" y="25"/>
                    <a:pt x="35" y="30"/>
                  </a:cubicBezTo>
                  <a:cubicBezTo>
                    <a:pt x="28" y="42"/>
                    <a:pt x="12" y="45"/>
                    <a:pt x="7" y="57"/>
                  </a:cubicBezTo>
                  <a:cubicBezTo>
                    <a:pt x="6" y="61"/>
                    <a:pt x="5" y="65"/>
                    <a:pt x="5" y="70"/>
                  </a:cubicBezTo>
                  <a:cubicBezTo>
                    <a:pt x="4" y="79"/>
                    <a:pt x="2" y="87"/>
                    <a:pt x="1" y="96"/>
                  </a:cubicBezTo>
                  <a:cubicBezTo>
                    <a:pt x="0" y="102"/>
                    <a:pt x="0" y="109"/>
                    <a:pt x="1" y="116"/>
                  </a:cubicBezTo>
                  <a:cubicBezTo>
                    <a:pt x="7" y="185"/>
                    <a:pt x="7" y="185"/>
                    <a:pt x="7" y="185"/>
                  </a:cubicBezTo>
                  <a:cubicBezTo>
                    <a:pt x="8" y="195"/>
                    <a:pt x="8" y="205"/>
                    <a:pt x="5" y="215"/>
                  </a:cubicBezTo>
                  <a:cubicBezTo>
                    <a:pt x="11" y="216"/>
                    <a:pt x="17" y="215"/>
                    <a:pt x="23" y="212"/>
                  </a:cubicBezTo>
                  <a:cubicBezTo>
                    <a:pt x="28" y="210"/>
                    <a:pt x="33" y="206"/>
                    <a:pt x="38" y="204"/>
                  </a:cubicBezTo>
                  <a:cubicBezTo>
                    <a:pt x="47" y="199"/>
                    <a:pt x="57" y="195"/>
                    <a:pt x="65" y="189"/>
                  </a:cubicBezTo>
                  <a:cubicBezTo>
                    <a:pt x="66" y="187"/>
                    <a:pt x="68" y="186"/>
                    <a:pt x="69" y="185"/>
                  </a:cubicBezTo>
                  <a:cubicBezTo>
                    <a:pt x="70" y="182"/>
                    <a:pt x="71" y="179"/>
                    <a:pt x="71" y="176"/>
                  </a:cubicBezTo>
                  <a:cubicBezTo>
                    <a:pt x="72" y="173"/>
                    <a:pt x="73" y="171"/>
                    <a:pt x="74" y="168"/>
                  </a:cubicBezTo>
                  <a:cubicBezTo>
                    <a:pt x="76" y="161"/>
                    <a:pt x="79" y="154"/>
                    <a:pt x="81" y="147"/>
                  </a:cubicBezTo>
                  <a:cubicBezTo>
                    <a:pt x="83" y="142"/>
                    <a:pt x="84" y="137"/>
                    <a:pt x="85" y="133"/>
                  </a:cubicBezTo>
                  <a:cubicBezTo>
                    <a:pt x="85" y="129"/>
                    <a:pt x="86" y="125"/>
                    <a:pt x="86" y="121"/>
                  </a:cubicBezTo>
                  <a:cubicBezTo>
                    <a:pt x="86" y="114"/>
                    <a:pt x="88" y="108"/>
                    <a:pt x="90" y="102"/>
                  </a:cubicBezTo>
                  <a:cubicBezTo>
                    <a:pt x="95" y="88"/>
                    <a:pt x="97" y="74"/>
                    <a:pt x="98" y="59"/>
                  </a:cubicBezTo>
                  <a:cubicBezTo>
                    <a:pt x="98" y="57"/>
                    <a:pt x="98" y="54"/>
                    <a:pt x="98" y="52"/>
                  </a:cubicBezTo>
                  <a:cubicBezTo>
                    <a:pt x="97" y="50"/>
                    <a:pt x="96" y="47"/>
                    <a:pt x="94" y="45"/>
                  </a:cubicBezTo>
                  <a:cubicBezTo>
                    <a:pt x="92" y="40"/>
                    <a:pt x="90" y="35"/>
                    <a:pt x="88" y="31"/>
                  </a:cubicBezTo>
                  <a:cubicBezTo>
                    <a:pt x="82" y="21"/>
                    <a:pt x="74" y="12"/>
                    <a:pt x="64" y="6"/>
                  </a:cubicBezTo>
                  <a:cubicBezTo>
                    <a:pt x="60" y="3"/>
                    <a:pt x="54" y="0"/>
                    <a:pt x="49" y="1"/>
                  </a:cubicBezTo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2" name="íšḻïďé">
              <a:extLst>
                <a:ext uri="{FF2B5EF4-FFF2-40B4-BE49-F238E27FC236}">
                  <a16:creationId xmlns:a16="http://schemas.microsoft.com/office/drawing/2014/main" id="{61B63B93-F31B-46C3-B16D-0BE8A2F1C22C}"/>
                </a:ext>
              </a:extLst>
            </p:cNvPr>
            <p:cNvSpPr/>
            <p:nvPr/>
          </p:nvSpPr>
          <p:spPr bwMode="auto">
            <a:xfrm>
              <a:off x="4551200" y="4362244"/>
              <a:ext cx="217220" cy="124391"/>
            </a:xfrm>
            <a:custGeom>
              <a:avLst/>
              <a:gdLst>
                <a:gd name="T0" fmla="*/ 63 w 125"/>
                <a:gd name="T1" fmla="*/ 24 h 72"/>
                <a:gd name="T2" fmla="*/ 52 w 125"/>
                <a:gd name="T3" fmla="*/ 15 h 72"/>
                <a:gd name="T4" fmla="*/ 48 w 125"/>
                <a:gd name="T5" fmla="*/ 10 h 72"/>
                <a:gd name="T6" fmla="*/ 34 w 125"/>
                <a:gd name="T7" fmla="*/ 2 h 72"/>
                <a:gd name="T8" fmla="*/ 18 w 125"/>
                <a:gd name="T9" fmla="*/ 1 h 72"/>
                <a:gd name="T10" fmla="*/ 8 w 125"/>
                <a:gd name="T11" fmla="*/ 2 h 72"/>
                <a:gd name="T12" fmla="*/ 1 w 125"/>
                <a:gd name="T13" fmla="*/ 10 h 72"/>
                <a:gd name="T14" fmla="*/ 6 w 125"/>
                <a:gd name="T15" fmla="*/ 21 h 72"/>
                <a:gd name="T16" fmla="*/ 17 w 125"/>
                <a:gd name="T17" fmla="*/ 26 h 72"/>
                <a:gd name="T18" fmla="*/ 26 w 125"/>
                <a:gd name="T19" fmla="*/ 27 h 72"/>
                <a:gd name="T20" fmla="*/ 79 w 125"/>
                <a:gd name="T21" fmla="*/ 49 h 72"/>
                <a:gd name="T22" fmla="*/ 124 w 125"/>
                <a:gd name="T23" fmla="*/ 72 h 72"/>
                <a:gd name="T24" fmla="*/ 125 w 125"/>
                <a:gd name="T25" fmla="*/ 59 h 72"/>
                <a:gd name="T26" fmla="*/ 122 w 125"/>
                <a:gd name="T27" fmla="*/ 48 h 72"/>
                <a:gd name="T28" fmla="*/ 107 w 125"/>
                <a:gd name="T29" fmla="*/ 43 h 72"/>
                <a:gd name="T30" fmla="*/ 79 w 125"/>
                <a:gd name="T31" fmla="*/ 32 h 72"/>
                <a:gd name="T32" fmla="*/ 63 w 125"/>
                <a:gd name="T33" fmla="*/ 2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5" h="72">
                  <a:moveTo>
                    <a:pt x="63" y="24"/>
                  </a:moveTo>
                  <a:cubicBezTo>
                    <a:pt x="59" y="22"/>
                    <a:pt x="55" y="19"/>
                    <a:pt x="52" y="15"/>
                  </a:cubicBezTo>
                  <a:cubicBezTo>
                    <a:pt x="51" y="14"/>
                    <a:pt x="50" y="12"/>
                    <a:pt x="48" y="10"/>
                  </a:cubicBezTo>
                  <a:cubicBezTo>
                    <a:pt x="44" y="6"/>
                    <a:pt x="40" y="3"/>
                    <a:pt x="34" y="2"/>
                  </a:cubicBezTo>
                  <a:cubicBezTo>
                    <a:pt x="29" y="1"/>
                    <a:pt x="24" y="1"/>
                    <a:pt x="18" y="1"/>
                  </a:cubicBezTo>
                  <a:cubicBezTo>
                    <a:pt x="15" y="0"/>
                    <a:pt x="11" y="1"/>
                    <a:pt x="8" y="2"/>
                  </a:cubicBezTo>
                  <a:cubicBezTo>
                    <a:pt x="4" y="3"/>
                    <a:pt x="1" y="6"/>
                    <a:pt x="1" y="10"/>
                  </a:cubicBezTo>
                  <a:cubicBezTo>
                    <a:pt x="0" y="14"/>
                    <a:pt x="2" y="18"/>
                    <a:pt x="6" y="21"/>
                  </a:cubicBezTo>
                  <a:cubicBezTo>
                    <a:pt x="9" y="23"/>
                    <a:pt x="13" y="25"/>
                    <a:pt x="17" y="26"/>
                  </a:cubicBezTo>
                  <a:cubicBezTo>
                    <a:pt x="20" y="26"/>
                    <a:pt x="23" y="27"/>
                    <a:pt x="26" y="27"/>
                  </a:cubicBezTo>
                  <a:cubicBezTo>
                    <a:pt x="46" y="29"/>
                    <a:pt x="63" y="39"/>
                    <a:pt x="79" y="49"/>
                  </a:cubicBezTo>
                  <a:cubicBezTo>
                    <a:pt x="94" y="57"/>
                    <a:pt x="109" y="65"/>
                    <a:pt x="124" y="72"/>
                  </a:cubicBezTo>
                  <a:cubicBezTo>
                    <a:pt x="125" y="68"/>
                    <a:pt x="125" y="63"/>
                    <a:pt x="125" y="59"/>
                  </a:cubicBezTo>
                  <a:cubicBezTo>
                    <a:pt x="125" y="55"/>
                    <a:pt x="125" y="50"/>
                    <a:pt x="122" y="48"/>
                  </a:cubicBezTo>
                  <a:cubicBezTo>
                    <a:pt x="117" y="46"/>
                    <a:pt x="112" y="44"/>
                    <a:pt x="107" y="43"/>
                  </a:cubicBezTo>
                  <a:cubicBezTo>
                    <a:pt x="97" y="40"/>
                    <a:pt x="88" y="36"/>
                    <a:pt x="79" y="32"/>
                  </a:cubicBezTo>
                  <a:cubicBezTo>
                    <a:pt x="73" y="30"/>
                    <a:pt x="68" y="27"/>
                    <a:pt x="63" y="24"/>
                  </a:cubicBezTo>
                  <a:close/>
                </a:path>
              </a:pathLst>
            </a:custGeom>
            <a:solidFill>
              <a:srgbClr val="FB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3" name="íśľíḋê">
              <a:extLst>
                <a:ext uri="{FF2B5EF4-FFF2-40B4-BE49-F238E27FC236}">
                  <a16:creationId xmlns:a16="http://schemas.microsoft.com/office/drawing/2014/main" id="{4AFCCC55-6894-4AC0-B74B-16A1D2740B30}"/>
                </a:ext>
              </a:extLst>
            </p:cNvPr>
            <p:cNvSpPr/>
            <p:nvPr/>
          </p:nvSpPr>
          <p:spPr bwMode="auto">
            <a:xfrm>
              <a:off x="4747998" y="4096752"/>
              <a:ext cx="116965" cy="118821"/>
            </a:xfrm>
            <a:prstGeom prst="ellipse">
              <a:avLst/>
            </a:prstGeom>
            <a:solidFill>
              <a:srgbClr val="FB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4" name="îṩľîdé">
              <a:extLst>
                <a:ext uri="{FF2B5EF4-FFF2-40B4-BE49-F238E27FC236}">
                  <a16:creationId xmlns:a16="http://schemas.microsoft.com/office/drawing/2014/main" id="{ED61876A-B768-4EED-AE4E-5AD36A0405B2}"/>
                </a:ext>
              </a:extLst>
            </p:cNvPr>
            <p:cNvSpPr/>
            <p:nvPr/>
          </p:nvSpPr>
          <p:spPr bwMode="auto">
            <a:xfrm>
              <a:off x="4740571" y="4260131"/>
              <a:ext cx="196797" cy="261778"/>
            </a:xfrm>
            <a:custGeom>
              <a:avLst/>
              <a:gdLst>
                <a:gd name="T0" fmla="*/ 85 w 113"/>
                <a:gd name="T1" fmla="*/ 9 h 151"/>
                <a:gd name="T2" fmla="*/ 78 w 113"/>
                <a:gd name="T3" fmla="*/ 22 h 151"/>
                <a:gd name="T4" fmla="*/ 64 w 113"/>
                <a:gd name="T5" fmla="*/ 47 h 151"/>
                <a:gd name="T6" fmla="*/ 54 w 113"/>
                <a:gd name="T7" fmla="*/ 75 h 151"/>
                <a:gd name="T8" fmla="*/ 51 w 113"/>
                <a:gd name="T9" fmla="*/ 79 h 151"/>
                <a:gd name="T10" fmla="*/ 50 w 113"/>
                <a:gd name="T11" fmla="*/ 83 h 151"/>
                <a:gd name="T12" fmla="*/ 44 w 113"/>
                <a:gd name="T13" fmla="*/ 88 h 151"/>
                <a:gd name="T14" fmla="*/ 44 w 113"/>
                <a:gd name="T15" fmla="*/ 91 h 151"/>
                <a:gd name="T16" fmla="*/ 39 w 113"/>
                <a:gd name="T17" fmla="*/ 94 h 151"/>
                <a:gd name="T18" fmla="*/ 34 w 113"/>
                <a:gd name="T19" fmla="*/ 105 h 151"/>
                <a:gd name="T20" fmla="*/ 26 w 113"/>
                <a:gd name="T21" fmla="*/ 108 h 151"/>
                <a:gd name="T22" fmla="*/ 17 w 113"/>
                <a:gd name="T23" fmla="*/ 104 h 151"/>
                <a:gd name="T24" fmla="*/ 14 w 113"/>
                <a:gd name="T25" fmla="*/ 103 h 151"/>
                <a:gd name="T26" fmla="*/ 10 w 113"/>
                <a:gd name="T27" fmla="*/ 105 h 151"/>
                <a:gd name="T28" fmla="*/ 1 w 113"/>
                <a:gd name="T29" fmla="*/ 124 h 151"/>
                <a:gd name="T30" fmla="*/ 6 w 113"/>
                <a:gd name="T31" fmla="*/ 146 h 151"/>
                <a:gd name="T32" fmla="*/ 8 w 113"/>
                <a:gd name="T33" fmla="*/ 149 h 151"/>
                <a:gd name="T34" fmla="*/ 16 w 113"/>
                <a:gd name="T35" fmla="*/ 150 h 151"/>
                <a:gd name="T36" fmla="*/ 24 w 113"/>
                <a:gd name="T37" fmla="*/ 146 h 151"/>
                <a:gd name="T38" fmla="*/ 33 w 113"/>
                <a:gd name="T39" fmla="*/ 147 h 151"/>
                <a:gd name="T40" fmla="*/ 40 w 113"/>
                <a:gd name="T41" fmla="*/ 148 h 151"/>
                <a:gd name="T42" fmla="*/ 51 w 113"/>
                <a:gd name="T43" fmla="*/ 143 h 151"/>
                <a:gd name="T44" fmla="*/ 65 w 113"/>
                <a:gd name="T45" fmla="*/ 131 h 151"/>
                <a:gd name="T46" fmla="*/ 71 w 113"/>
                <a:gd name="T47" fmla="*/ 122 h 151"/>
                <a:gd name="T48" fmla="*/ 80 w 113"/>
                <a:gd name="T49" fmla="*/ 110 h 151"/>
                <a:gd name="T50" fmla="*/ 100 w 113"/>
                <a:gd name="T51" fmla="*/ 86 h 151"/>
                <a:gd name="T52" fmla="*/ 105 w 113"/>
                <a:gd name="T53" fmla="*/ 79 h 151"/>
                <a:gd name="T54" fmla="*/ 109 w 113"/>
                <a:gd name="T55" fmla="*/ 68 h 151"/>
                <a:gd name="T56" fmla="*/ 113 w 113"/>
                <a:gd name="T57" fmla="*/ 48 h 151"/>
                <a:gd name="T58" fmla="*/ 111 w 113"/>
                <a:gd name="T59" fmla="*/ 32 h 151"/>
                <a:gd name="T60" fmla="*/ 107 w 113"/>
                <a:gd name="T61" fmla="*/ 16 h 151"/>
                <a:gd name="T62" fmla="*/ 85 w 113"/>
                <a:gd name="T63" fmla="*/ 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3" h="151">
                  <a:moveTo>
                    <a:pt x="85" y="9"/>
                  </a:moveTo>
                  <a:cubicBezTo>
                    <a:pt x="82" y="13"/>
                    <a:pt x="80" y="17"/>
                    <a:pt x="78" y="22"/>
                  </a:cubicBezTo>
                  <a:cubicBezTo>
                    <a:pt x="74" y="30"/>
                    <a:pt x="67" y="38"/>
                    <a:pt x="64" y="47"/>
                  </a:cubicBezTo>
                  <a:cubicBezTo>
                    <a:pt x="61" y="56"/>
                    <a:pt x="61" y="68"/>
                    <a:pt x="54" y="75"/>
                  </a:cubicBezTo>
                  <a:cubicBezTo>
                    <a:pt x="52" y="76"/>
                    <a:pt x="51" y="78"/>
                    <a:pt x="51" y="79"/>
                  </a:cubicBezTo>
                  <a:cubicBezTo>
                    <a:pt x="51" y="81"/>
                    <a:pt x="51" y="82"/>
                    <a:pt x="50" y="83"/>
                  </a:cubicBezTo>
                  <a:cubicBezTo>
                    <a:pt x="49" y="85"/>
                    <a:pt x="45" y="85"/>
                    <a:pt x="44" y="88"/>
                  </a:cubicBezTo>
                  <a:cubicBezTo>
                    <a:pt x="44" y="89"/>
                    <a:pt x="44" y="90"/>
                    <a:pt x="44" y="91"/>
                  </a:cubicBezTo>
                  <a:cubicBezTo>
                    <a:pt x="43" y="93"/>
                    <a:pt x="41" y="93"/>
                    <a:pt x="39" y="94"/>
                  </a:cubicBezTo>
                  <a:cubicBezTo>
                    <a:pt x="36" y="96"/>
                    <a:pt x="37" y="101"/>
                    <a:pt x="34" y="105"/>
                  </a:cubicBezTo>
                  <a:cubicBezTo>
                    <a:pt x="32" y="107"/>
                    <a:pt x="29" y="108"/>
                    <a:pt x="26" y="108"/>
                  </a:cubicBezTo>
                  <a:cubicBezTo>
                    <a:pt x="23" y="107"/>
                    <a:pt x="20" y="106"/>
                    <a:pt x="17" y="104"/>
                  </a:cubicBezTo>
                  <a:cubicBezTo>
                    <a:pt x="16" y="104"/>
                    <a:pt x="15" y="103"/>
                    <a:pt x="14" y="103"/>
                  </a:cubicBezTo>
                  <a:cubicBezTo>
                    <a:pt x="12" y="103"/>
                    <a:pt x="11" y="104"/>
                    <a:pt x="10" y="105"/>
                  </a:cubicBezTo>
                  <a:cubicBezTo>
                    <a:pt x="4" y="109"/>
                    <a:pt x="0" y="116"/>
                    <a:pt x="1" y="124"/>
                  </a:cubicBezTo>
                  <a:cubicBezTo>
                    <a:pt x="1" y="131"/>
                    <a:pt x="3" y="139"/>
                    <a:pt x="6" y="146"/>
                  </a:cubicBezTo>
                  <a:cubicBezTo>
                    <a:pt x="6" y="147"/>
                    <a:pt x="7" y="148"/>
                    <a:pt x="8" y="149"/>
                  </a:cubicBezTo>
                  <a:cubicBezTo>
                    <a:pt x="10" y="151"/>
                    <a:pt x="14" y="151"/>
                    <a:pt x="16" y="150"/>
                  </a:cubicBezTo>
                  <a:cubicBezTo>
                    <a:pt x="19" y="148"/>
                    <a:pt x="22" y="147"/>
                    <a:pt x="24" y="146"/>
                  </a:cubicBezTo>
                  <a:cubicBezTo>
                    <a:pt x="27" y="145"/>
                    <a:pt x="30" y="146"/>
                    <a:pt x="33" y="147"/>
                  </a:cubicBezTo>
                  <a:cubicBezTo>
                    <a:pt x="35" y="148"/>
                    <a:pt x="38" y="148"/>
                    <a:pt x="40" y="148"/>
                  </a:cubicBezTo>
                  <a:cubicBezTo>
                    <a:pt x="44" y="148"/>
                    <a:pt x="48" y="146"/>
                    <a:pt x="51" y="143"/>
                  </a:cubicBezTo>
                  <a:cubicBezTo>
                    <a:pt x="56" y="140"/>
                    <a:pt x="61" y="136"/>
                    <a:pt x="65" y="131"/>
                  </a:cubicBezTo>
                  <a:cubicBezTo>
                    <a:pt x="68" y="128"/>
                    <a:pt x="69" y="125"/>
                    <a:pt x="71" y="122"/>
                  </a:cubicBezTo>
                  <a:cubicBezTo>
                    <a:pt x="74" y="118"/>
                    <a:pt x="77" y="114"/>
                    <a:pt x="80" y="110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2" y="84"/>
                    <a:pt x="103" y="81"/>
                    <a:pt x="105" y="79"/>
                  </a:cubicBezTo>
                  <a:cubicBezTo>
                    <a:pt x="107" y="75"/>
                    <a:pt x="108" y="72"/>
                    <a:pt x="109" y="68"/>
                  </a:cubicBezTo>
                  <a:cubicBezTo>
                    <a:pt x="111" y="62"/>
                    <a:pt x="112" y="55"/>
                    <a:pt x="113" y="48"/>
                  </a:cubicBezTo>
                  <a:cubicBezTo>
                    <a:pt x="113" y="43"/>
                    <a:pt x="113" y="37"/>
                    <a:pt x="111" y="32"/>
                  </a:cubicBezTo>
                  <a:cubicBezTo>
                    <a:pt x="111" y="27"/>
                    <a:pt x="109" y="21"/>
                    <a:pt x="107" y="16"/>
                  </a:cubicBezTo>
                  <a:cubicBezTo>
                    <a:pt x="103" y="7"/>
                    <a:pt x="93" y="0"/>
                    <a:pt x="85" y="9"/>
                  </a:cubicBezTo>
                </a:path>
              </a:pathLst>
            </a:custGeom>
            <a:solidFill>
              <a:srgbClr val="2F2E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5" name="îṥ1ïḓe">
              <a:extLst>
                <a:ext uri="{FF2B5EF4-FFF2-40B4-BE49-F238E27FC236}">
                  <a16:creationId xmlns:a16="http://schemas.microsoft.com/office/drawing/2014/main" id="{0592BF0C-2573-4C76-9F8A-7BF44CCE2ED4}"/>
                </a:ext>
              </a:extLst>
            </p:cNvPr>
            <p:cNvSpPr/>
            <p:nvPr/>
          </p:nvSpPr>
          <p:spPr bwMode="auto">
            <a:xfrm>
              <a:off x="4705296" y="3996497"/>
              <a:ext cx="300766" cy="308192"/>
            </a:xfrm>
            <a:custGeom>
              <a:avLst/>
              <a:gdLst>
                <a:gd name="T0" fmla="*/ 173 w 173"/>
                <a:gd name="T1" fmla="*/ 116 h 177"/>
                <a:gd name="T2" fmla="*/ 157 w 173"/>
                <a:gd name="T3" fmla="*/ 84 h 177"/>
                <a:gd name="T4" fmla="*/ 119 w 173"/>
                <a:gd name="T5" fmla="*/ 40 h 177"/>
                <a:gd name="T6" fmla="*/ 67 w 173"/>
                <a:gd name="T7" fmla="*/ 5 h 177"/>
                <a:gd name="T8" fmla="*/ 31 w 173"/>
                <a:gd name="T9" fmla="*/ 42 h 177"/>
                <a:gd name="T10" fmla="*/ 2 w 173"/>
                <a:gd name="T11" fmla="*/ 52 h 177"/>
                <a:gd name="T12" fmla="*/ 25 w 173"/>
                <a:gd name="T13" fmla="*/ 76 h 177"/>
                <a:gd name="T14" fmla="*/ 39 w 173"/>
                <a:gd name="T15" fmla="*/ 77 h 177"/>
                <a:gd name="T16" fmla="*/ 69 w 173"/>
                <a:gd name="T17" fmla="*/ 96 h 177"/>
                <a:gd name="T18" fmla="*/ 103 w 173"/>
                <a:gd name="T19" fmla="*/ 131 h 177"/>
                <a:gd name="T20" fmla="*/ 113 w 173"/>
                <a:gd name="T21" fmla="*/ 145 h 177"/>
                <a:gd name="T22" fmla="*/ 113 w 173"/>
                <a:gd name="T23" fmla="*/ 148 h 177"/>
                <a:gd name="T24" fmla="*/ 142 w 173"/>
                <a:gd name="T25" fmla="*/ 177 h 177"/>
                <a:gd name="T26" fmla="*/ 171 w 173"/>
                <a:gd name="T27" fmla="*/ 148 h 177"/>
                <a:gd name="T28" fmla="*/ 171 w 173"/>
                <a:gd name="T29" fmla="*/ 148 h 177"/>
                <a:gd name="T30" fmla="*/ 168 w 173"/>
                <a:gd name="T31" fmla="*/ 135 h 177"/>
                <a:gd name="T32" fmla="*/ 173 w 173"/>
                <a:gd name="T33" fmla="*/ 11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177">
                  <a:moveTo>
                    <a:pt x="173" y="116"/>
                  </a:moveTo>
                  <a:cubicBezTo>
                    <a:pt x="173" y="103"/>
                    <a:pt x="167" y="92"/>
                    <a:pt x="157" y="84"/>
                  </a:cubicBezTo>
                  <a:cubicBezTo>
                    <a:pt x="157" y="62"/>
                    <a:pt x="141" y="43"/>
                    <a:pt x="119" y="40"/>
                  </a:cubicBezTo>
                  <a:cubicBezTo>
                    <a:pt x="114" y="16"/>
                    <a:pt x="91" y="0"/>
                    <a:pt x="67" y="5"/>
                  </a:cubicBezTo>
                  <a:cubicBezTo>
                    <a:pt x="48" y="9"/>
                    <a:pt x="34" y="24"/>
                    <a:pt x="31" y="42"/>
                  </a:cubicBezTo>
                  <a:cubicBezTo>
                    <a:pt x="17" y="39"/>
                    <a:pt x="4" y="43"/>
                    <a:pt x="2" y="52"/>
                  </a:cubicBezTo>
                  <a:cubicBezTo>
                    <a:pt x="0" y="61"/>
                    <a:pt x="10" y="72"/>
                    <a:pt x="25" y="76"/>
                  </a:cubicBezTo>
                  <a:cubicBezTo>
                    <a:pt x="29" y="77"/>
                    <a:pt x="34" y="78"/>
                    <a:pt x="39" y="77"/>
                  </a:cubicBezTo>
                  <a:cubicBezTo>
                    <a:pt x="46" y="88"/>
                    <a:pt x="57" y="95"/>
                    <a:pt x="69" y="96"/>
                  </a:cubicBezTo>
                  <a:cubicBezTo>
                    <a:pt x="73" y="113"/>
                    <a:pt x="86" y="126"/>
                    <a:pt x="103" y="131"/>
                  </a:cubicBezTo>
                  <a:cubicBezTo>
                    <a:pt x="105" y="136"/>
                    <a:pt x="109" y="141"/>
                    <a:pt x="113" y="145"/>
                  </a:cubicBezTo>
                  <a:cubicBezTo>
                    <a:pt x="113" y="146"/>
                    <a:pt x="113" y="147"/>
                    <a:pt x="113" y="148"/>
                  </a:cubicBezTo>
                  <a:cubicBezTo>
                    <a:pt x="113" y="164"/>
                    <a:pt x="126" y="177"/>
                    <a:pt x="142" y="177"/>
                  </a:cubicBezTo>
                  <a:cubicBezTo>
                    <a:pt x="158" y="177"/>
                    <a:pt x="171" y="164"/>
                    <a:pt x="171" y="148"/>
                  </a:cubicBezTo>
                  <a:cubicBezTo>
                    <a:pt x="171" y="148"/>
                    <a:pt x="171" y="148"/>
                    <a:pt x="171" y="148"/>
                  </a:cubicBezTo>
                  <a:cubicBezTo>
                    <a:pt x="171" y="144"/>
                    <a:pt x="170" y="139"/>
                    <a:pt x="168" y="135"/>
                  </a:cubicBezTo>
                  <a:cubicBezTo>
                    <a:pt x="171" y="129"/>
                    <a:pt x="173" y="123"/>
                    <a:pt x="173" y="116"/>
                  </a:cubicBezTo>
                </a:path>
              </a:pathLst>
            </a:custGeom>
            <a:solidFill>
              <a:srgbClr val="F86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6" name="ísḻïḓê">
              <a:extLst>
                <a:ext uri="{FF2B5EF4-FFF2-40B4-BE49-F238E27FC236}">
                  <a16:creationId xmlns:a16="http://schemas.microsoft.com/office/drawing/2014/main" id="{F57A14C9-5D07-46A9-91BE-FAACBD84AF47}"/>
                </a:ext>
              </a:extLst>
            </p:cNvPr>
            <p:cNvSpPr/>
            <p:nvPr/>
          </p:nvSpPr>
          <p:spPr bwMode="auto">
            <a:xfrm>
              <a:off x="4720148" y="4065191"/>
              <a:ext cx="40844" cy="9283"/>
            </a:xfrm>
            <a:custGeom>
              <a:avLst/>
              <a:gdLst>
                <a:gd name="T0" fmla="*/ 23 w 23"/>
                <a:gd name="T1" fmla="*/ 0 h 5"/>
                <a:gd name="T2" fmla="*/ 22 w 23"/>
                <a:gd name="T3" fmla="*/ 3 h 5"/>
                <a:gd name="T4" fmla="*/ 13 w 23"/>
                <a:gd name="T5" fmla="*/ 2 h 5"/>
                <a:gd name="T6" fmla="*/ 0 w 23"/>
                <a:gd name="T7" fmla="*/ 5 h 5"/>
                <a:gd name="T8" fmla="*/ 0 w 23"/>
                <a:gd name="T9" fmla="*/ 5 h 5"/>
                <a:gd name="T10" fmla="*/ 13 w 23"/>
                <a:gd name="T11" fmla="*/ 2 h 5"/>
                <a:gd name="T12" fmla="*/ 22 w 23"/>
                <a:gd name="T13" fmla="*/ 3 h 5"/>
                <a:gd name="T14" fmla="*/ 23 w 23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5">
                  <a:moveTo>
                    <a:pt x="23" y="0"/>
                  </a:moveTo>
                  <a:cubicBezTo>
                    <a:pt x="23" y="1"/>
                    <a:pt x="23" y="2"/>
                    <a:pt x="22" y="3"/>
                  </a:cubicBezTo>
                  <a:cubicBezTo>
                    <a:pt x="19" y="2"/>
                    <a:pt x="16" y="2"/>
                    <a:pt x="13" y="2"/>
                  </a:cubicBezTo>
                  <a:cubicBezTo>
                    <a:pt x="8" y="2"/>
                    <a:pt x="3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" y="3"/>
                    <a:pt x="8" y="2"/>
                    <a:pt x="13" y="2"/>
                  </a:cubicBezTo>
                  <a:cubicBezTo>
                    <a:pt x="16" y="2"/>
                    <a:pt x="19" y="3"/>
                    <a:pt x="22" y="3"/>
                  </a:cubicBezTo>
                  <a:cubicBezTo>
                    <a:pt x="23" y="2"/>
                    <a:pt x="23" y="1"/>
                    <a:pt x="23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7" name="išḷiḍè">
              <a:extLst>
                <a:ext uri="{FF2B5EF4-FFF2-40B4-BE49-F238E27FC236}">
                  <a16:creationId xmlns:a16="http://schemas.microsoft.com/office/drawing/2014/main" id="{03E81D9B-610E-464E-9877-97CF3F4B47AB}"/>
                </a:ext>
              </a:extLst>
            </p:cNvPr>
            <p:cNvSpPr/>
            <p:nvPr/>
          </p:nvSpPr>
          <p:spPr bwMode="auto">
            <a:xfrm>
              <a:off x="4707153" y="4074474"/>
              <a:ext cx="12997" cy="37132"/>
            </a:xfrm>
            <a:custGeom>
              <a:avLst/>
              <a:gdLst>
                <a:gd name="T0" fmla="*/ 8 w 8"/>
                <a:gd name="T1" fmla="*/ 0 h 22"/>
                <a:gd name="T2" fmla="*/ 8 w 8"/>
                <a:gd name="T3" fmla="*/ 0 h 22"/>
                <a:gd name="T4" fmla="*/ 1 w 8"/>
                <a:gd name="T5" fmla="*/ 8 h 22"/>
                <a:gd name="T6" fmla="*/ 6 w 8"/>
                <a:gd name="T7" fmla="*/ 22 h 22"/>
                <a:gd name="T8" fmla="*/ 1 w 8"/>
                <a:gd name="T9" fmla="*/ 8 h 22"/>
                <a:gd name="T10" fmla="*/ 8 w 8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22"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2"/>
                    <a:pt x="2" y="5"/>
                    <a:pt x="1" y="8"/>
                  </a:cubicBezTo>
                  <a:cubicBezTo>
                    <a:pt x="0" y="12"/>
                    <a:pt x="2" y="18"/>
                    <a:pt x="6" y="22"/>
                  </a:cubicBezTo>
                  <a:cubicBezTo>
                    <a:pt x="2" y="18"/>
                    <a:pt x="0" y="12"/>
                    <a:pt x="1" y="8"/>
                  </a:cubicBezTo>
                  <a:cubicBezTo>
                    <a:pt x="2" y="5"/>
                    <a:pt x="4" y="2"/>
                    <a:pt x="8" y="0"/>
                  </a:cubicBezTo>
                </a:path>
              </a:pathLst>
            </a:custGeom>
            <a:solidFill>
              <a:srgbClr val="6159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8" name="iśḷiďê">
              <a:extLst>
                <a:ext uri="{FF2B5EF4-FFF2-40B4-BE49-F238E27FC236}">
                  <a16:creationId xmlns:a16="http://schemas.microsoft.com/office/drawing/2014/main" id="{A0CC30DC-4DEF-4095-8CC4-DB59A89CDD32}"/>
                </a:ext>
              </a:extLst>
            </p:cNvPr>
            <p:cNvSpPr/>
            <p:nvPr/>
          </p:nvSpPr>
          <p:spPr bwMode="auto">
            <a:xfrm>
              <a:off x="4707153" y="4003924"/>
              <a:ext cx="150383" cy="126247"/>
            </a:xfrm>
            <a:custGeom>
              <a:avLst/>
              <a:gdLst>
                <a:gd name="T0" fmla="*/ 74 w 87"/>
                <a:gd name="T1" fmla="*/ 0 h 73"/>
                <a:gd name="T2" fmla="*/ 73 w 87"/>
                <a:gd name="T3" fmla="*/ 0 h 73"/>
                <a:gd name="T4" fmla="*/ 31 w 87"/>
                <a:gd name="T5" fmla="*/ 35 h 73"/>
                <a:gd name="T6" fmla="*/ 30 w 87"/>
                <a:gd name="T7" fmla="*/ 38 h 73"/>
                <a:gd name="T8" fmla="*/ 21 w 87"/>
                <a:gd name="T9" fmla="*/ 37 h 73"/>
                <a:gd name="T10" fmla="*/ 8 w 87"/>
                <a:gd name="T11" fmla="*/ 40 h 73"/>
                <a:gd name="T12" fmla="*/ 1 w 87"/>
                <a:gd name="T13" fmla="*/ 48 h 73"/>
                <a:gd name="T14" fmla="*/ 6 w 87"/>
                <a:gd name="T15" fmla="*/ 62 h 73"/>
                <a:gd name="T16" fmla="*/ 23 w 87"/>
                <a:gd name="T17" fmla="*/ 72 h 73"/>
                <a:gd name="T18" fmla="*/ 32 w 87"/>
                <a:gd name="T19" fmla="*/ 73 h 73"/>
                <a:gd name="T20" fmla="*/ 11 w 87"/>
                <a:gd name="T21" fmla="*/ 50 h 73"/>
                <a:gd name="T22" fmla="*/ 31 w 87"/>
                <a:gd name="T23" fmla="*/ 39 h 73"/>
                <a:gd name="T24" fmla="*/ 40 w 87"/>
                <a:gd name="T25" fmla="*/ 40 h 73"/>
                <a:gd name="T26" fmla="*/ 84 w 87"/>
                <a:gd name="T27" fmla="*/ 2 h 73"/>
                <a:gd name="T28" fmla="*/ 87 w 87"/>
                <a:gd name="T29" fmla="*/ 2 h 73"/>
                <a:gd name="T30" fmla="*/ 85 w 87"/>
                <a:gd name="T31" fmla="*/ 2 h 73"/>
                <a:gd name="T32" fmla="*/ 74 w 87"/>
                <a:gd name="T3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7" h="73">
                  <a:moveTo>
                    <a:pt x="74" y="0"/>
                  </a:moveTo>
                  <a:cubicBezTo>
                    <a:pt x="74" y="0"/>
                    <a:pt x="74" y="0"/>
                    <a:pt x="73" y="0"/>
                  </a:cubicBezTo>
                  <a:cubicBezTo>
                    <a:pt x="53" y="1"/>
                    <a:pt x="36" y="15"/>
                    <a:pt x="31" y="35"/>
                  </a:cubicBezTo>
                  <a:cubicBezTo>
                    <a:pt x="31" y="36"/>
                    <a:pt x="31" y="37"/>
                    <a:pt x="30" y="38"/>
                  </a:cubicBezTo>
                  <a:cubicBezTo>
                    <a:pt x="27" y="38"/>
                    <a:pt x="24" y="37"/>
                    <a:pt x="21" y="37"/>
                  </a:cubicBezTo>
                  <a:cubicBezTo>
                    <a:pt x="16" y="37"/>
                    <a:pt x="11" y="38"/>
                    <a:pt x="8" y="40"/>
                  </a:cubicBezTo>
                  <a:cubicBezTo>
                    <a:pt x="4" y="42"/>
                    <a:pt x="2" y="45"/>
                    <a:pt x="1" y="48"/>
                  </a:cubicBezTo>
                  <a:cubicBezTo>
                    <a:pt x="0" y="52"/>
                    <a:pt x="2" y="58"/>
                    <a:pt x="6" y="62"/>
                  </a:cubicBezTo>
                  <a:cubicBezTo>
                    <a:pt x="10" y="66"/>
                    <a:pt x="16" y="70"/>
                    <a:pt x="23" y="72"/>
                  </a:cubicBezTo>
                  <a:cubicBezTo>
                    <a:pt x="26" y="73"/>
                    <a:pt x="29" y="73"/>
                    <a:pt x="32" y="73"/>
                  </a:cubicBezTo>
                  <a:cubicBezTo>
                    <a:pt x="18" y="69"/>
                    <a:pt x="8" y="59"/>
                    <a:pt x="11" y="50"/>
                  </a:cubicBezTo>
                  <a:cubicBezTo>
                    <a:pt x="12" y="43"/>
                    <a:pt x="21" y="39"/>
                    <a:pt x="31" y="39"/>
                  </a:cubicBezTo>
                  <a:cubicBezTo>
                    <a:pt x="34" y="39"/>
                    <a:pt x="37" y="39"/>
                    <a:pt x="40" y="40"/>
                  </a:cubicBezTo>
                  <a:cubicBezTo>
                    <a:pt x="44" y="18"/>
                    <a:pt x="62" y="2"/>
                    <a:pt x="84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6" y="2"/>
                    <a:pt x="86" y="2"/>
                    <a:pt x="85" y="2"/>
                  </a:cubicBezTo>
                  <a:cubicBezTo>
                    <a:pt x="82" y="1"/>
                    <a:pt x="78" y="0"/>
                    <a:pt x="74" y="0"/>
                  </a:cubicBezTo>
                </a:path>
              </a:pathLst>
            </a:custGeom>
            <a:solidFill>
              <a:srgbClr val="DF62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69" name="ïṡlíde">
              <a:extLst>
                <a:ext uri="{FF2B5EF4-FFF2-40B4-BE49-F238E27FC236}">
                  <a16:creationId xmlns:a16="http://schemas.microsoft.com/office/drawing/2014/main" id="{040E56A6-202C-4FCE-8A33-95C8DD428D16}"/>
                </a:ext>
              </a:extLst>
            </p:cNvPr>
            <p:cNvSpPr/>
            <p:nvPr/>
          </p:nvSpPr>
          <p:spPr bwMode="auto">
            <a:xfrm>
              <a:off x="4844540" y="4200721"/>
              <a:ext cx="16710" cy="12997"/>
            </a:xfrm>
            <a:custGeom>
              <a:avLst/>
              <a:gdLst>
                <a:gd name="T0" fmla="*/ 0 w 10"/>
                <a:gd name="T1" fmla="*/ 0 h 8"/>
                <a:gd name="T2" fmla="*/ 0 w 10"/>
                <a:gd name="T3" fmla="*/ 0 h 8"/>
                <a:gd name="T4" fmla="*/ 10 w 10"/>
                <a:gd name="T5" fmla="*/ 8 h 8"/>
                <a:gd name="T6" fmla="*/ 10 w 10"/>
                <a:gd name="T7" fmla="*/ 8 h 8"/>
                <a:gd name="T8" fmla="*/ 0 w 10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3"/>
                    <a:pt x="6" y="6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6" y="6"/>
                    <a:pt x="3" y="3"/>
                    <a:pt x="0" y="0"/>
                  </a:cubicBezTo>
                </a:path>
              </a:pathLst>
            </a:custGeom>
            <a:solidFill>
              <a:srgbClr val="CA9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70" name="îṥ1îdé">
              <a:extLst>
                <a:ext uri="{FF2B5EF4-FFF2-40B4-BE49-F238E27FC236}">
                  <a16:creationId xmlns:a16="http://schemas.microsoft.com/office/drawing/2014/main" id="{CB074C3D-5F4B-47E2-A35E-D2F625F3346B}"/>
                </a:ext>
              </a:extLst>
            </p:cNvPr>
            <p:cNvSpPr/>
            <p:nvPr/>
          </p:nvSpPr>
          <p:spPr bwMode="auto">
            <a:xfrm>
              <a:off x="4861249" y="4213717"/>
              <a:ext cx="90973" cy="92829"/>
            </a:xfrm>
            <a:custGeom>
              <a:avLst/>
              <a:gdLst>
                <a:gd name="T0" fmla="*/ 40 w 52"/>
                <a:gd name="T1" fmla="*/ 49 h 53"/>
                <a:gd name="T2" fmla="*/ 40 w 52"/>
                <a:gd name="T3" fmla="*/ 50 h 53"/>
                <a:gd name="T4" fmla="*/ 52 w 52"/>
                <a:gd name="T5" fmla="*/ 53 h 53"/>
                <a:gd name="T6" fmla="*/ 49 w 52"/>
                <a:gd name="T7" fmla="*/ 52 h 53"/>
                <a:gd name="T8" fmla="*/ 40 w 52"/>
                <a:gd name="T9" fmla="*/ 49 h 53"/>
                <a:gd name="T10" fmla="*/ 0 w 52"/>
                <a:gd name="T11" fmla="*/ 0 h 53"/>
                <a:gd name="T12" fmla="*/ 0 w 52"/>
                <a:gd name="T13" fmla="*/ 0 h 53"/>
                <a:gd name="T14" fmla="*/ 13 w 52"/>
                <a:gd name="T15" fmla="*/ 6 h 53"/>
                <a:gd name="T16" fmla="*/ 23 w 52"/>
                <a:gd name="T17" fmla="*/ 20 h 53"/>
                <a:gd name="T18" fmla="*/ 23 w 52"/>
                <a:gd name="T19" fmla="*/ 23 h 53"/>
                <a:gd name="T20" fmla="*/ 24 w 52"/>
                <a:gd name="T21" fmla="*/ 31 h 53"/>
                <a:gd name="T22" fmla="*/ 24 w 52"/>
                <a:gd name="T23" fmla="*/ 31 h 53"/>
                <a:gd name="T24" fmla="*/ 23 w 52"/>
                <a:gd name="T25" fmla="*/ 23 h 53"/>
                <a:gd name="T26" fmla="*/ 23 w 52"/>
                <a:gd name="T27" fmla="*/ 20 h 53"/>
                <a:gd name="T28" fmla="*/ 13 w 52"/>
                <a:gd name="T29" fmla="*/ 6 h 53"/>
                <a:gd name="T30" fmla="*/ 0 w 52"/>
                <a:gd name="T3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2" h="53">
                  <a:moveTo>
                    <a:pt x="40" y="49"/>
                  </a:moveTo>
                  <a:cubicBezTo>
                    <a:pt x="40" y="50"/>
                    <a:pt x="40" y="50"/>
                    <a:pt x="40" y="50"/>
                  </a:cubicBezTo>
                  <a:cubicBezTo>
                    <a:pt x="44" y="52"/>
                    <a:pt x="47" y="53"/>
                    <a:pt x="52" y="53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6" y="52"/>
                    <a:pt x="43" y="51"/>
                    <a:pt x="40" y="49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3"/>
                    <a:pt x="8" y="4"/>
                    <a:pt x="13" y="6"/>
                  </a:cubicBezTo>
                  <a:cubicBezTo>
                    <a:pt x="15" y="11"/>
                    <a:pt x="18" y="16"/>
                    <a:pt x="23" y="20"/>
                  </a:cubicBezTo>
                  <a:cubicBezTo>
                    <a:pt x="23" y="21"/>
                    <a:pt x="23" y="22"/>
                    <a:pt x="23" y="23"/>
                  </a:cubicBezTo>
                  <a:cubicBezTo>
                    <a:pt x="23" y="26"/>
                    <a:pt x="23" y="28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28"/>
                    <a:pt x="23" y="26"/>
                    <a:pt x="23" y="23"/>
                  </a:cubicBezTo>
                  <a:cubicBezTo>
                    <a:pt x="23" y="22"/>
                    <a:pt x="23" y="21"/>
                    <a:pt x="23" y="20"/>
                  </a:cubicBezTo>
                  <a:cubicBezTo>
                    <a:pt x="19" y="16"/>
                    <a:pt x="15" y="11"/>
                    <a:pt x="13" y="6"/>
                  </a:cubicBezTo>
                  <a:cubicBezTo>
                    <a:pt x="8" y="5"/>
                    <a:pt x="4" y="3"/>
                    <a:pt x="0" y="0"/>
                  </a:cubicBezTo>
                </a:path>
              </a:pathLst>
            </a:custGeom>
            <a:solidFill>
              <a:srgbClr val="2A2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71" name="í$ļîde">
              <a:extLst>
                <a:ext uri="{FF2B5EF4-FFF2-40B4-BE49-F238E27FC236}">
                  <a16:creationId xmlns:a16="http://schemas.microsoft.com/office/drawing/2014/main" id="{C6A040B0-D8C4-4C61-B1F8-C77EE7E3CD25}"/>
                </a:ext>
              </a:extLst>
            </p:cNvPr>
            <p:cNvSpPr/>
            <p:nvPr/>
          </p:nvSpPr>
          <p:spPr bwMode="auto">
            <a:xfrm>
              <a:off x="4775846" y="4133884"/>
              <a:ext cx="68694" cy="66837"/>
            </a:xfrm>
            <a:custGeom>
              <a:avLst/>
              <a:gdLst>
                <a:gd name="T0" fmla="*/ 29 w 40"/>
                <a:gd name="T1" fmla="*/ 17 h 38"/>
                <a:gd name="T2" fmla="*/ 40 w 40"/>
                <a:gd name="T3" fmla="*/ 38 h 38"/>
                <a:gd name="T4" fmla="*/ 40 w 40"/>
                <a:gd name="T5" fmla="*/ 38 h 38"/>
                <a:gd name="T6" fmla="*/ 29 w 40"/>
                <a:gd name="T7" fmla="*/ 17 h 38"/>
                <a:gd name="T8" fmla="*/ 29 w 40"/>
                <a:gd name="T9" fmla="*/ 17 h 38"/>
                <a:gd name="T10" fmla="*/ 0 w 40"/>
                <a:gd name="T11" fmla="*/ 0 h 38"/>
                <a:gd name="T12" fmla="*/ 26 w 40"/>
                <a:gd name="T13" fmla="*/ 17 h 38"/>
                <a:gd name="T14" fmla="*/ 0 w 40"/>
                <a:gd name="T15" fmla="*/ 0 h 38"/>
                <a:gd name="T16" fmla="*/ 0 w 40"/>
                <a:gd name="T1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38">
                  <a:moveTo>
                    <a:pt x="29" y="17"/>
                  </a:moveTo>
                  <a:cubicBezTo>
                    <a:pt x="31" y="25"/>
                    <a:pt x="35" y="32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5" y="32"/>
                    <a:pt x="31" y="25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moveTo>
                    <a:pt x="0" y="0"/>
                  </a:moveTo>
                  <a:cubicBezTo>
                    <a:pt x="6" y="9"/>
                    <a:pt x="16" y="15"/>
                    <a:pt x="26" y="17"/>
                  </a:cubicBezTo>
                  <a:cubicBezTo>
                    <a:pt x="16" y="15"/>
                    <a:pt x="7" y="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1AB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72" name="ïṧḷíḍe">
              <a:extLst>
                <a:ext uri="{FF2B5EF4-FFF2-40B4-BE49-F238E27FC236}">
                  <a16:creationId xmlns:a16="http://schemas.microsoft.com/office/drawing/2014/main" id="{CAD4ED22-24BE-4A55-8F78-5321BDF85BE2}"/>
                </a:ext>
              </a:extLst>
            </p:cNvPr>
            <p:cNvSpPr/>
            <p:nvPr/>
          </p:nvSpPr>
          <p:spPr bwMode="auto">
            <a:xfrm>
              <a:off x="4903950" y="4267557"/>
              <a:ext cx="27849" cy="33418"/>
            </a:xfrm>
            <a:custGeom>
              <a:avLst/>
              <a:gdLst>
                <a:gd name="T0" fmla="*/ 0 w 16"/>
                <a:gd name="T1" fmla="*/ 0 h 19"/>
                <a:gd name="T2" fmla="*/ 16 w 16"/>
                <a:gd name="T3" fmla="*/ 19 h 19"/>
                <a:gd name="T4" fmla="*/ 16 w 16"/>
                <a:gd name="T5" fmla="*/ 18 h 19"/>
                <a:gd name="T6" fmla="*/ 0 w 16"/>
                <a:gd name="T7" fmla="*/ 0 h 19"/>
                <a:gd name="T8" fmla="*/ 0 w 16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9">
                  <a:moveTo>
                    <a:pt x="0" y="0"/>
                  </a:moveTo>
                  <a:cubicBezTo>
                    <a:pt x="2" y="9"/>
                    <a:pt x="8" y="16"/>
                    <a:pt x="16" y="19"/>
                  </a:cubicBezTo>
                  <a:cubicBezTo>
                    <a:pt x="16" y="19"/>
                    <a:pt x="16" y="19"/>
                    <a:pt x="16" y="18"/>
                  </a:cubicBezTo>
                  <a:cubicBezTo>
                    <a:pt x="8" y="15"/>
                    <a:pt x="2" y="8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2A2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73" name="îṣ1îḓè">
              <a:extLst>
                <a:ext uri="{FF2B5EF4-FFF2-40B4-BE49-F238E27FC236}">
                  <a16:creationId xmlns:a16="http://schemas.microsoft.com/office/drawing/2014/main" id="{E249281D-9107-40BB-B5BB-0CC119783C99}"/>
                </a:ext>
              </a:extLst>
            </p:cNvPr>
            <p:cNvSpPr/>
            <p:nvPr/>
          </p:nvSpPr>
          <p:spPr bwMode="auto">
            <a:xfrm>
              <a:off x="4775846" y="4133884"/>
              <a:ext cx="170805" cy="170805"/>
            </a:xfrm>
            <a:custGeom>
              <a:avLst/>
              <a:gdLst>
                <a:gd name="T0" fmla="*/ 0 w 99"/>
                <a:gd name="T1" fmla="*/ 0 h 98"/>
                <a:gd name="T2" fmla="*/ 26 w 99"/>
                <a:gd name="T3" fmla="*/ 17 h 98"/>
                <a:gd name="T4" fmla="*/ 29 w 99"/>
                <a:gd name="T5" fmla="*/ 17 h 98"/>
                <a:gd name="T6" fmla="*/ 29 w 99"/>
                <a:gd name="T7" fmla="*/ 17 h 98"/>
                <a:gd name="T8" fmla="*/ 29 w 99"/>
                <a:gd name="T9" fmla="*/ 17 h 98"/>
                <a:gd name="T10" fmla="*/ 40 w 99"/>
                <a:gd name="T11" fmla="*/ 38 h 98"/>
                <a:gd name="T12" fmla="*/ 50 w 99"/>
                <a:gd name="T13" fmla="*/ 46 h 98"/>
                <a:gd name="T14" fmla="*/ 63 w 99"/>
                <a:gd name="T15" fmla="*/ 52 h 98"/>
                <a:gd name="T16" fmla="*/ 73 w 99"/>
                <a:gd name="T17" fmla="*/ 66 h 98"/>
                <a:gd name="T18" fmla="*/ 73 w 99"/>
                <a:gd name="T19" fmla="*/ 69 h 98"/>
                <a:gd name="T20" fmla="*/ 74 w 99"/>
                <a:gd name="T21" fmla="*/ 77 h 98"/>
                <a:gd name="T22" fmla="*/ 90 w 99"/>
                <a:gd name="T23" fmla="*/ 95 h 98"/>
                <a:gd name="T24" fmla="*/ 99 w 99"/>
                <a:gd name="T25" fmla="*/ 98 h 98"/>
                <a:gd name="T26" fmla="*/ 82 w 99"/>
                <a:gd name="T27" fmla="*/ 71 h 98"/>
                <a:gd name="T28" fmla="*/ 82 w 99"/>
                <a:gd name="T29" fmla="*/ 68 h 98"/>
                <a:gd name="T30" fmla="*/ 72 w 99"/>
                <a:gd name="T31" fmla="*/ 53 h 98"/>
                <a:gd name="T32" fmla="*/ 39 w 99"/>
                <a:gd name="T33" fmla="*/ 19 h 98"/>
                <a:gd name="T34" fmla="*/ 8 w 99"/>
                <a:gd name="T35" fmla="*/ 0 h 98"/>
                <a:gd name="T36" fmla="*/ 5 w 99"/>
                <a:gd name="T37" fmla="*/ 0 h 98"/>
                <a:gd name="T38" fmla="*/ 0 w 99"/>
                <a:gd name="T3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9" h="98">
                  <a:moveTo>
                    <a:pt x="0" y="0"/>
                  </a:moveTo>
                  <a:cubicBezTo>
                    <a:pt x="7" y="9"/>
                    <a:pt x="16" y="15"/>
                    <a:pt x="26" y="17"/>
                  </a:cubicBezTo>
                  <a:cubicBezTo>
                    <a:pt x="27" y="17"/>
                    <a:pt x="28" y="17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1" y="25"/>
                    <a:pt x="35" y="32"/>
                    <a:pt x="40" y="38"/>
                  </a:cubicBezTo>
                  <a:cubicBezTo>
                    <a:pt x="43" y="41"/>
                    <a:pt x="46" y="44"/>
                    <a:pt x="50" y="46"/>
                  </a:cubicBezTo>
                  <a:cubicBezTo>
                    <a:pt x="54" y="49"/>
                    <a:pt x="58" y="51"/>
                    <a:pt x="63" y="52"/>
                  </a:cubicBezTo>
                  <a:cubicBezTo>
                    <a:pt x="65" y="57"/>
                    <a:pt x="69" y="62"/>
                    <a:pt x="73" y="66"/>
                  </a:cubicBezTo>
                  <a:cubicBezTo>
                    <a:pt x="73" y="67"/>
                    <a:pt x="73" y="68"/>
                    <a:pt x="73" y="69"/>
                  </a:cubicBezTo>
                  <a:cubicBezTo>
                    <a:pt x="73" y="72"/>
                    <a:pt x="73" y="74"/>
                    <a:pt x="74" y="77"/>
                  </a:cubicBezTo>
                  <a:cubicBezTo>
                    <a:pt x="76" y="85"/>
                    <a:pt x="82" y="92"/>
                    <a:pt x="90" y="95"/>
                  </a:cubicBezTo>
                  <a:cubicBezTo>
                    <a:pt x="93" y="97"/>
                    <a:pt x="96" y="98"/>
                    <a:pt x="99" y="98"/>
                  </a:cubicBezTo>
                  <a:cubicBezTo>
                    <a:pt x="89" y="93"/>
                    <a:pt x="82" y="82"/>
                    <a:pt x="82" y="71"/>
                  </a:cubicBezTo>
                  <a:cubicBezTo>
                    <a:pt x="82" y="70"/>
                    <a:pt x="82" y="69"/>
                    <a:pt x="82" y="68"/>
                  </a:cubicBezTo>
                  <a:cubicBezTo>
                    <a:pt x="78" y="64"/>
                    <a:pt x="74" y="59"/>
                    <a:pt x="72" y="53"/>
                  </a:cubicBezTo>
                  <a:cubicBezTo>
                    <a:pt x="55" y="49"/>
                    <a:pt x="43" y="36"/>
                    <a:pt x="39" y="19"/>
                  </a:cubicBezTo>
                  <a:cubicBezTo>
                    <a:pt x="27" y="17"/>
                    <a:pt x="15" y="1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</a:path>
              </a:pathLst>
            </a:custGeom>
            <a:solidFill>
              <a:srgbClr val="DF62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74" name="íŝļidè">
              <a:extLst>
                <a:ext uri="{FF2B5EF4-FFF2-40B4-BE49-F238E27FC236}">
                  <a16:creationId xmlns:a16="http://schemas.microsoft.com/office/drawing/2014/main" id="{3730FD1E-6162-4782-BA4A-AFBD2586575C}"/>
                </a:ext>
              </a:extLst>
            </p:cNvPr>
            <p:cNvSpPr/>
            <p:nvPr/>
          </p:nvSpPr>
          <p:spPr bwMode="auto">
            <a:xfrm>
              <a:off x="4814835" y="4156163"/>
              <a:ext cx="22279" cy="25992"/>
            </a:xfrm>
            <a:custGeom>
              <a:avLst/>
              <a:gdLst>
                <a:gd name="T0" fmla="*/ 2 w 13"/>
                <a:gd name="T1" fmla="*/ 2 h 15"/>
                <a:gd name="T2" fmla="*/ 10 w 13"/>
                <a:gd name="T3" fmla="*/ 4 h 15"/>
                <a:gd name="T4" fmla="*/ 10 w 13"/>
                <a:gd name="T5" fmla="*/ 13 h 15"/>
                <a:gd name="T6" fmla="*/ 2 w 13"/>
                <a:gd name="T7" fmla="*/ 11 h 15"/>
                <a:gd name="T8" fmla="*/ 2 w 13"/>
                <a:gd name="T9" fmla="*/ 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5">
                  <a:moveTo>
                    <a:pt x="2" y="2"/>
                  </a:moveTo>
                  <a:cubicBezTo>
                    <a:pt x="4" y="0"/>
                    <a:pt x="8" y="1"/>
                    <a:pt x="10" y="4"/>
                  </a:cubicBezTo>
                  <a:cubicBezTo>
                    <a:pt x="13" y="7"/>
                    <a:pt x="13" y="11"/>
                    <a:pt x="10" y="13"/>
                  </a:cubicBezTo>
                  <a:cubicBezTo>
                    <a:pt x="8" y="15"/>
                    <a:pt x="4" y="14"/>
                    <a:pt x="2" y="11"/>
                  </a:cubicBezTo>
                  <a:cubicBezTo>
                    <a:pt x="0" y="8"/>
                    <a:pt x="0" y="4"/>
                    <a:pt x="2" y="2"/>
                  </a:cubicBezTo>
                  <a:close/>
                </a:path>
              </a:pathLst>
            </a:custGeom>
            <a:solidFill>
              <a:srgbClr val="FBBE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  <p:sp>
          <p:nvSpPr>
            <p:cNvPr id="75" name="CustomText">
              <a:extLst>
                <a:ext uri="{FF2B5EF4-FFF2-40B4-BE49-F238E27FC236}">
                  <a16:creationId xmlns:a16="http://schemas.microsoft.com/office/drawing/2014/main" id="{56F228F1-FAD8-4A1F-A8A6-E84CE9DEDBF8}"/>
                </a:ext>
              </a:extLst>
            </p:cNvPr>
            <p:cNvSpPr/>
            <p:nvPr/>
          </p:nvSpPr>
          <p:spPr>
            <a:xfrm>
              <a:off x="7254374" y="3700909"/>
              <a:ext cx="2260019" cy="436688"/>
            </a:xfrm>
            <a:prstGeom prst="rect">
              <a:avLst/>
            </a:prstGeom>
            <a:noFill/>
          </p:spPr>
          <p:txBody>
            <a:bodyPr wrap="square" lIns="90000" tIns="46800" rIns="90000" bIns="46800" anchor="b">
              <a:normAutofit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/>
            </a:p>
          </p:txBody>
        </p:sp>
        <p:sp>
          <p:nvSpPr>
            <p:cNvPr id="76" name="CustomText">
              <a:extLst>
                <a:ext uri="{FF2B5EF4-FFF2-40B4-BE49-F238E27FC236}">
                  <a16:creationId xmlns:a16="http://schemas.microsoft.com/office/drawing/2014/main" id="{D2DC85BB-AFE0-4E26-AA89-C3CE315D4DCE}"/>
                </a:ext>
              </a:extLst>
            </p:cNvPr>
            <p:cNvSpPr/>
            <p:nvPr/>
          </p:nvSpPr>
          <p:spPr>
            <a:xfrm>
              <a:off x="7254374" y="4084482"/>
              <a:ext cx="2260019" cy="308534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 fontScale="92500" lnSpcReduction="20000"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/>
            </a:p>
          </p:txBody>
        </p:sp>
        <p:sp>
          <p:nvSpPr>
            <p:cNvPr id="77" name="CustomText">
              <a:extLst>
                <a:ext uri="{FF2B5EF4-FFF2-40B4-BE49-F238E27FC236}">
                  <a16:creationId xmlns:a16="http://schemas.microsoft.com/office/drawing/2014/main" id="{672BA143-7AAB-4D65-9B19-B890BD750F19}"/>
                </a:ext>
              </a:extLst>
            </p:cNvPr>
            <p:cNvSpPr/>
            <p:nvPr/>
          </p:nvSpPr>
          <p:spPr>
            <a:xfrm flipH="1">
              <a:off x="7337500" y="4443061"/>
              <a:ext cx="2564142" cy="408046"/>
            </a:xfrm>
            <a:prstGeom prst="rect">
              <a:avLst/>
            </a:prstGeom>
            <a:noFill/>
          </p:spPr>
          <p:txBody>
            <a:bodyPr wrap="none" lIns="0" tIns="0" rIns="0" bIns="0">
              <a:noAutofit/>
            </a:bodyPr>
            <a:lstStyle/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p"/>
                <a:defRPr/>
              </a:pPr>
              <a:endParaRPr/>
            </a:p>
            <a:p>
              <a:pPr marL="285750" indent="-285750">
                <a:lnSpc>
                  <a:spcPct val="120000"/>
                </a:lnSpc>
                <a:buFont typeface="Wingdings" panose="05000000000000000000" pitchFamily="2" charset="2"/>
                <a:buChar char="p"/>
                <a:defRPr/>
              </a:pPr>
              <a:endParaRPr lang="en-US" altLang="zh-CN" sz="1000" dirty="0">
                <a:latin typeface="字魂105号-简雅黑" panose="00000500000000000000" pitchFamily="2" charset="-122"/>
                <a:ea typeface="字魂105号-简雅黑" panose="00000500000000000000" pitchFamily="2" charset="-122"/>
                <a:sym typeface="字魂105号-简雅黑" panose="00000500000000000000" pitchFamily="2" charset="-122"/>
              </a:endParaRPr>
            </a:p>
          </p:txBody>
        </p:sp>
      </p:grpSp>
      <p:sp>
        <p:nvSpPr>
          <p:cNvPr id="78" name="矩形 77">
            <a:extLst>
              <a:ext uri="{FF2B5EF4-FFF2-40B4-BE49-F238E27FC236}">
                <a16:creationId xmlns:a16="http://schemas.microsoft.com/office/drawing/2014/main" id="{10E55214-7AD7-4ECC-B340-08D1660AE81E}"/>
              </a:ext>
            </a:extLst>
          </p:cNvPr>
          <p:cNvSpPr/>
          <p:nvPr/>
        </p:nvSpPr>
        <p:spPr>
          <a:xfrm>
            <a:off x="2140299" y="5325363"/>
            <a:ext cx="7903456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81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5817068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80" grpId="0"/>
      <p:bldP spid="8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3545">
            <a:extLst>
              <a:ext uri="{FF2B5EF4-FFF2-40B4-BE49-F238E27FC236}">
                <a16:creationId xmlns:a16="http://schemas.microsoft.com/office/drawing/2014/main" id="{5C4D04EC-090D-42EB-9BDA-D1DADE797187}"/>
              </a:ext>
            </a:extLst>
          </p:cNvPr>
          <p:cNvSpPr/>
          <p:nvPr/>
        </p:nvSpPr>
        <p:spPr>
          <a:xfrm>
            <a:off x="6571901" y="4394041"/>
            <a:ext cx="634835" cy="756335"/>
          </a:xfrm>
          <a:prstGeom prst="rect">
            <a:avLst/>
          </a:prstGeom>
          <a:solidFill>
            <a:schemeClr val="accent2">
              <a:alpha val="47000"/>
            </a:schemeClr>
          </a:solidFill>
          <a:ln w="12700">
            <a:miter lim="400000"/>
          </a:ln>
        </p:spPr>
        <p:txBody>
          <a:bodyPr lIns="25395" tIns="25395" rIns="25395" bIns="25395" anchor="ctr"/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6" name="Shape 3546">
            <a:extLst>
              <a:ext uri="{FF2B5EF4-FFF2-40B4-BE49-F238E27FC236}">
                <a16:creationId xmlns:a16="http://schemas.microsoft.com/office/drawing/2014/main" id="{764A6A33-45F8-46B9-A4FA-CCFE5BC89CB6}"/>
              </a:ext>
            </a:extLst>
          </p:cNvPr>
          <p:cNvSpPr/>
          <p:nvPr/>
        </p:nvSpPr>
        <p:spPr>
          <a:xfrm>
            <a:off x="6571901" y="2486601"/>
            <a:ext cx="634835" cy="756335"/>
          </a:xfrm>
          <a:prstGeom prst="rect">
            <a:avLst/>
          </a:prstGeom>
          <a:solidFill>
            <a:schemeClr val="accent1">
              <a:alpha val="47000"/>
            </a:schemeClr>
          </a:solidFill>
          <a:ln w="12700">
            <a:miter lim="400000"/>
          </a:ln>
        </p:spPr>
        <p:txBody>
          <a:bodyPr lIns="25395" tIns="25395" rIns="25395" bIns="25395" anchor="ctr"/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7" name="Shape 3547">
            <a:extLst>
              <a:ext uri="{FF2B5EF4-FFF2-40B4-BE49-F238E27FC236}">
                <a16:creationId xmlns:a16="http://schemas.microsoft.com/office/drawing/2014/main" id="{C0D7555B-21AE-4558-A734-58EB302473AF}"/>
              </a:ext>
            </a:extLst>
          </p:cNvPr>
          <p:cNvSpPr/>
          <p:nvPr/>
        </p:nvSpPr>
        <p:spPr>
          <a:xfrm>
            <a:off x="1447440" y="4394041"/>
            <a:ext cx="634835" cy="756335"/>
          </a:xfrm>
          <a:prstGeom prst="rect">
            <a:avLst/>
          </a:prstGeom>
          <a:solidFill>
            <a:schemeClr val="accent2">
              <a:alpha val="47000"/>
            </a:schemeClr>
          </a:solidFill>
          <a:ln w="12700">
            <a:miter lim="400000"/>
          </a:ln>
        </p:spPr>
        <p:txBody>
          <a:bodyPr lIns="25395" tIns="25395" rIns="25395" bIns="25395" anchor="ctr"/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8" name="Shape 3548">
            <a:extLst>
              <a:ext uri="{FF2B5EF4-FFF2-40B4-BE49-F238E27FC236}">
                <a16:creationId xmlns:a16="http://schemas.microsoft.com/office/drawing/2014/main" id="{F3762AFE-5ECD-48BD-8AAF-0A7AABF56EAD}"/>
              </a:ext>
            </a:extLst>
          </p:cNvPr>
          <p:cNvSpPr/>
          <p:nvPr/>
        </p:nvSpPr>
        <p:spPr>
          <a:xfrm>
            <a:off x="1447440" y="2486601"/>
            <a:ext cx="634835" cy="756335"/>
          </a:xfrm>
          <a:prstGeom prst="rect">
            <a:avLst/>
          </a:prstGeom>
          <a:solidFill>
            <a:schemeClr val="accent1">
              <a:alpha val="47000"/>
            </a:schemeClr>
          </a:solidFill>
          <a:ln w="12700">
            <a:miter lim="400000"/>
          </a:ln>
        </p:spPr>
        <p:txBody>
          <a:bodyPr lIns="25395" tIns="25395" rIns="25395" bIns="25395" anchor="ctr"/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9" name="Shape 3552">
            <a:extLst>
              <a:ext uri="{FF2B5EF4-FFF2-40B4-BE49-F238E27FC236}">
                <a16:creationId xmlns:a16="http://schemas.microsoft.com/office/drawing/2014/main" id="{622787D0-80E1-466E-A293-33FC3D44AAF6}"/>
              </a:ext>
            </a:extLst>
          </p:cNvPr>
          <p:cNvSpPr/>
          <p:nvPr/>
        </p:nvSpPr>
        <p:spPr>
          <a:xfrm>
            <a:off x="1079613" y="2472425"/>
            <a:ext cx="784482" cy="7846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066E9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0" name="Shape 3555">
            <a:extLst>
              <a:ext uri="{FF2B5EF4-FFF2-40B4-BE49-F238E27FC236}">
                <a16:creationId xmlns:a16="http://schemas.microsoft.com/office/drawing/2014/main" id="{C9E45626-B30E-46BB-814F-E668AE544334}"/>
              </a:ext>
            </a:extLst>
          </p:cNvPr>
          <p:cNvSpPr/>
          <p:nvPr/>
        </p:nvSpPr>
        <p:spPr>
          <a:xfrm>
            <a:off x="6227774" y="2472425"/>
            <a:ext cx="784482" cy="7846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6DBFA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1" name="Shape 3558">
            <a:extLst>
              <a:ext uri="{FF2B5EF4-FFF2-40B4-BE49-F238E27FC236}">
                <a16:creationId xmlns:a16="http://schemas.microsoft.com/office/drawing/2014/main" id="{66B6E455-775E-4F96-AD5D-EC9217E6725A}"/>
              </a:ext>
            </a:extLst>
          </p:cNvPr>
          <p:cNvSpPr/>
          <p:nvPr/>
        </p:nvSpPr>
        <p:spPr>
          <a:xfrm>
            <a:off x="1079613" y="4379866"/>
            <a:ext cx="784482" cy="7846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D6DBFA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2" name="Shape 3561">
            <a:extLst>
              <a:ext uri="{FF2B5EF4-FFF2-40B4-BE49-F238E27FC236}">
                <a16:creationId xmlns:a16="http://schemas.microsoft.com/office/drawing/2014/main" id="{A0FA2509-989A-446B-A578-A194BC1216F1}"/>
              </a:ext>
            </a:extLst>
          </p:cNvPr>
          <p:cNvSpPr/>
          <p:nvPr/>
        </p:nvSpPr>
        <p:spPr>
          <a:xfrm>
            <a:off x="6227774" y="4379866"/>
            <a:ext cx="784482" cy="7846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066E9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3" name="Shape 3564">
            <a:extLst>
              <a:ext uri="{FF2B5EF4-FFF2-40B4-BE49-F238E27FC236}">
                <a16:creationId xmlns:a16="http://schemas.microsoft.com/office/drawing/2014/main" id="{C07CDED0-DEE9-4C02-BF34-558B6354EDB5}"/>
              </a:ext>
            </a:extLst>
          </p:cNvPr>
          <p:cNvSpPr/>
          <p:nvPr/>
        </p:nvSpPr>
        <p:spPr>
          <a:xfrm>
            <a:off x="2058888" y="2322029"/>
            <a:ext cx="942931" cy="1085480"/>
          </a:xfrm>
          <a:prstGeom prst="rect">
            <a:avLst/>
          </a:prstGeom>
          <a:solidFill>
            <a:srgbClr val="5066E9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4" name="Shape 3565">
            <a:extLst>
              <a:ext uri="{FF2B5EF4-FFF2-40B4-BE49-F238E27FC236}">
                <a16:creationId xmlns:a16="http://schemas.microsoft.com/office/drawing/2014/main" id="{CB69FBA5-1E50-4661-A8C1-3C38A14BE24C}"/>
              </a:ext>
            </a:extLst>
          </p:cNvPr>
          <p:cNvSpPr/>
          <p:nvPr/>
        </p:nvSpPr>
        <p:spPr>
          <a:xfrm>
            <a:off x="2327502" y="2686420"/>
            <a:ext cx="405704" cy="3566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071" y="8035"/>
                </a:moveTo>
                <a:lnTo>
                  <a:pt x="11327" y="9235"/>
                </a:lnTo>
                <a:lnTo>
                  <a:pt x="14583" y="4904"/>
                </a:lnTo>
                <a:lnTo>
                  <a:pt x="15088" y="4330"/>
                </a:lnTo>
                <a:lnTo>
                  <a:pt x="17289" y="6157"/>
                </a:lnTo>
                <a:lnTo>
                  <a:pt x="17289" y="3078"/>
                </a:lnTo>
                <a:lnTo>
                  <a:pt x="17289" y="0"/>
                </a:lnTo>
                <a:lnTo>
                  <a:pt x="14583" y="626"/>
                </a:lnTo>
                <a:lnTo>
                  <a:pt x="11878" y="1200"/>
                </a:lnTo>
                <a:lnTo>
                  <a:pt x="14033" y="3704"/>
                </a:lnTo>
                <a:lnTo>
                  <a:pt x="10777" y="7409"/>
                </a:lnTo>
                <a:lnTo>
                  <a:pt x="7567" y="6157"/>
                </a:lnTo>
                <a:lnTo>
                  <a:pt x="5411" y="10487"/>
                </a:lnTo>
                <a:lnTo>
                  <a:pt x="2155" y="9235"/>
                </a:lnTo>
                <a:lnTo>
                  <a:pt x="550" y="14817"/>
                </a:lnTo>
                <a:lnTo>
                  <a:pt x="0" y="16017"/>
                </a:lnTo>
                <a:lnTo>
                  <a:pt x="1055" y="16643"/>
                </a:lnTo>
                <a:lnTo>
                  <a:pt x="2706" y="11113"/>
                </a:lnTo>
                <a:lnTo>
                  <a:pt x="5916" y="12313"/>
                </a:lnTo>
                <a:lnTo>
                  <a:pt x="8071" y="8035"/>
                </a:lnTo>
                <a:lnTo>
                  <a:pt x="8071" y="8035"/>
                </a:lnTo>
                <a:close/>
                <a:moveTo>
                  <a:pt x="6466" y="21600"/>
                </a:moveTo>
                <a:lnTo>
                  <a:pt x="6466" y="16643"/>
                </a:lnTo>
                <a:lnTo>
                  <a:pt x="3761" y="16643"/>
                </a:lnTo>
                <a:lnTo>
                  <a:pt x="3761" y="21600"/>
                </a:lnTo>
                <a:lnTo>
                  <a:pt x="6466" y="21600"/>
                </a:lnTo>
                <a:lnTo>
                  <a:pt x="6466" y="21600"/>
                </a:lnTo>
                <a:close/>
                <a:moveTo>
                  <a:pt x="10227" y="21600"/>
                </a:moveTo>
                <a:lnTo>
                  <a:pt x="7567" y="21600"/>
                </a:lnTo>
                <a:lnTo>
                  <a:pt x="7567" y="14817"/>
                </a:lnTo>
                <a:lnTo>
                  <a:pt x="10227" y="14817"/>
                </a:lnTo>
                <a:lnTo>
                  <a:pt x="10227" y="21600"/>
                </a:lnTo>
                <a:lnTo>
                  <a:pt x="10227" y="21600"/>
                </a:lnTo>
                <a:close/>
                <a:moveTo>
                  <a:pt x="14033" y="21600"/>
                </a:moveTo>
                <a:lnTo>
                  <a:pt x="11327" y="21600"/>
                </a:lnTo>
                <a:lnTo>
                  <a:pt x="11327" y="12313"/>
                </a:lnTo>
                <a:lnTo>
                  <a:pt x="14033" y="12313"/>
                </a:lnTo>
                <a:lnTo>
                  <a:pt x="14033" y="21600"/>
                </a:lnTo>
                <a:lnTo>
                  <a:pt x="14033" y="21600"/>
                </a:lnTo>
                <a:close/>
                <a:moveTo>
                  <a:pt x="17794" y="21600"/>
                </a:moveTo>
                <a:lnTo>
                  <a:pt x="15088" y="21600"/>
                </a:lnTo>
                <a:lnTo>
                  <a:pt x="15088" y="9861"/>
                </a:lnTo>
                <a:lnTo>
                  <a:pt x="17794" y="9861"/>
                </a:lnTo>
                <a:lnTo>
                  <a:pt x="17794" y="21600"/>
                </a:lnTo>
                <a:lnTo>
                  <a:pt x="17794" y="21600"/>
                </a:lnTo>
                <a:close/>
                <a:moveTo>
                  <a:pt x="18894" y="6783"/>
                </a:moveTo>
                <a:lnTo>
                  <a:pt x="18894" y="21600"/>
                </a:lnTo>
                <a:lnTo>
                  <a:pt x="21600" y="21600"/>
                </a:lnTo>
                <a:lnTo>
                  <a:pt x="21600" y="6783"/>
                </a:lnTo>
                <a:lnTo>
                  <a:pt x="18894" y="6783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5" name="Shape 3603">
            <a:extLst>
              <a:ext uri="{FF2B5EF4-FFF2-40B4-BE49-F238E27FC236}">
                <a16:creationId xmlns:a16="http://schemas.microsoft.com/office/drawing/2014/main" id="{1649443A-8CB4-4CDE-AAB4-5B85F15A40EE}"/>
              </a:ext>
            </a:extLst>
          </p:cNvPr>
          <p:cNvSpPr/>
          <p:nvPr/>
        </p:nvSpPr>
        <p:spPr>
          <a:xfrm flipH="1">
            <a:off x="7203162" y="2322029"/>
            <a:ext cx="942930" cy="1085480"/>
          </a:xfrm>
          <a:prstGeom prst="rect">
            <a:avLst/>
          </a:prstGeom>
          <a:solidFill>
            <a:srgbClr val="D6DBFA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6" name="Shape 3604">
            <a:extLst>
              <a:ext uri="{FF2B5EF4-FFF2-40B4-BE49-F238E27FC236}">
                <a16:creationId xmlns:a16="http://schemas.microsoft.com/office/drawing/2014/main" id="{05BB2387-1F28-45C7-B9AB-9CB3091DD738}"/>
              </a:ext>
            </a:extLst>
          </p:cNvPr>
          <p:cNvSpPr/>
          <p:nvPr/>
        </p:nvSpPr>
        <p:spPr>
          <a:xfrm rot="10800000" flipH="1">
            <a:off x="7471775" y="2686418"/>
            <a:ext cx="405704" cy="356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071" y="8035"/>
                </a:moveTo>
                <a:lnTo>
                  <a:pt x="11327" y="9235"/>
                </a:lnTo>
                <a:lnTo>
                  <a:pt x="14583" y="4904"/>
                </a:lnTo>
                <a:lnTo>
                  <a:pt x="15088" y="4330"/>
                </a:lnTo>
                <a:lnTo>
                  <a:pt x="17289" y="6157"/>
                </a:lnTo>
                <a:lnTo>
                  <a:pt x="17289" y="3078"/>
                </a:lnTo>
                <a:lnTo>
                  <a:pt x="17289" y="0"/>
                </a:lnTo>
                <a:lnTo>
                  <a:pt x="14583" y="626"/>
                </a:lnTo>
                <a:lnTo>
                  <a:pt x="11878" y="1200"/>
                </a:lnTo>
                <a:lnTo>
                  <a:pt x="14033" y="3704"/>
                </a:lnTo>
                <a:lnTo>
                  <a:pt x="10777" y="7409"/>
                </a:lnTo>
                <a:lnTo>
                  <a:pt x="7567" y="6157"/>
                </a:lnTo>
                <a:lnTo>
                  <a:pt x="5411" y="10487"/>
                </a:lnTo>
                <a:lnTo>
                  <a:pt x="2155" y="9235"/>
                </a:lnTo>
                <a:lnTo>
                  <a:pt x="550" y="14817"/>
                </a:lnTo>
                <a:lnTo>
                  <a:pt x="0" y="16017"/>
                </a:lnTo>
                <a:lnTo>
                  <a:pt x="1055" y="16643"/>
                </a:lnTo>
                <a:lnTo>
                  <a:pt x="2706" y="11113"/>
                </a:lnTo>
                <a:lnTo>
                  <a:pt x="5916" y="12313"/>
                </a:lnTo>
                <a:lnTo>
                  <a:pt x="8071" y="8035"/>
                </a:lnTo>
                <a:lnTo>
                  <a:pt x="8071" y="8035"/>
                </a:lnTo>
                <a:close/>
                <a:moveTo>
                  <a:pt x="6466" y="21600"/>
                </a:moveTo>
                <a:lnTo>
                  <a:pt x="6466" y="16643"/>
                </a:lnTo>
                <a:lnTo>
                  <a:pt x="3761" y="16643"/>
                </a:lnTo>
                <a:lnTo>
                  <a:pt x="3761" y="21600"/>
                </a:lnTo>
                <a:lnTo>
                  <a:pt x="6466" y="21600"/>
                </a:lnTo>
                <a:lnTo>
                  <a:pt x="6466" y="21600"/>
                </a:lnTo>
                <a:close/>
                <a:moveTo>
                  <a:pt x="10227" y="21600"/>
                </a:moveTo>
                <a:lnTo>
                  <a:pt x="7567" y="21600"/>
                </a:lnTo>
                <a:lnTo>
                  <a:pt x="7567" y="14817"/>
                </a:lnTo>
                <a:lnTo>
                  <a:pt x="10227" y="14817"/>
                </a:lnTo>
                <a:lnTo>
                  <a:pt x="10227" y="21600"/>
                </a:lnTo>
                <a:lnTo>
                  <a:pt x="10227" y="21600"/>
                </a:lnTo>
                <a:close/>
                <a:moveTo>
                  <a:pt x="14033" y="21600"/>
                </a:moveTo>
                <a:lnTo>
                  <a:pt x="11327" y="21600"/>
                </a:lnTo>
                <a:lnTo>
                  <a:pt x="11327" y="12313"/>
                </a:lnTo>
                <a:lnTo>
                  <a:pt x="14033" y="12313"/>
                </a:lnTo>
                <a:lnTo>
                  <a:pt x="14033" y="21600"/>
                </a:lnTo>
                <a:lnTo>
                  <a:pt x="14033" y="21600"/>
                </a:lnTo>
                <a:close/>
                <a:moveTo>
                  <a:pt x="17794" y="21600"/>
                </a:moveTo>
                <a:lnTo>
                  <a:pt x="15088" y="21600"/>
                </a:lnTo>
                <a:lnTo>
                  <a:pt x="15088" y="9861"/>
                </a:lnTo>
                <a:lnTo>
                  <a:pt x="17794" y="9861"/>
                </a:lnTo>
                <a:lnTo>
                  <a:pt x="17794" y="21600"/>
                </a:lnTo>
                <a:lnTo>
                  <a:pt x="17794" y="21600"/>
                </a:lnTo>
                <a:close/>
                <a:moveTo>
                  <a:pt x="18894" y="6783"/>
                </a:moveTo>
                <a:lnTo>
                  <a:pt x="18894" y="21600"/>
                </a:lnTo>
                <a:lnTo>
                  <a:pt x="21600" y="21600"/>
                </a:lnTo>
                <a:lnTo>
                  <a:pt x="21600" y="6783"/>
                </a:lnTo>
                <a:lnTo>
                  <a:pt x="18894" y="6783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7" name="Shape 3606">
            <a:extLst>
              <a:ext uri="{FF2B5EF4-FFF2-40B4-BE49-F238E27FC236}">
                <a16:creationId xmlns:a16="http://schemas.microsoft.com/office/drawing/2014/main" id="{1FD721C6-7A81-40B4-A545-88EEAD2A04F7}"/>
              </a:ext>
            </a:extLst>
          </p:cNvPr>
          <p:cNvSpPr/>
          <p:nvPr/>
        </p:nvSpPr>
        <p:spPr>
          <a:xfrm>
            <a:off x="2058888" y="4229469"/>
            <a:ext cx="942931" cy="1085482"/>
          </a:xfrm>
          <a:prstGeom prst="rect">
            <a:avLst/>
          </a:prstGeom>
          <a:solidFill>
            <a:srgbClr val="D6DBFA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8" name="Shape 3607">
            <a:extLst>
              <a:ext uri="{FF2B5EF4-FFF2-40B4-BE49-F238E27FC236}">
                <a16:creationId xmlns:a16="http://schemas.microsoft.com/office/drawing/2014/main" id="{70E01431-D6D2-4F65-A0EB-70C1FF7D7E71}"/>
              </a:ext>
            </a:extLst>
          </p:cNvPr>
          <p:cNvSpPr/>
          <p:nvPr/>
        </p:nvSpPr>
        <p:spPr>
          <a:xfrm>
            <a:off x="2388436" y="4593861"/>
            <a:ext cx="283834" cy="3566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15" h="21072" extrusionOk="0">
                <a:moveTo>
                  <a:pt x="17468" y="6506"/>
                </a:moveTo>
                <a:cubicBezTo>
                  <a:pt x="16410" y="7763"/>
                  <a:pt x="15333" y="6878"/>
                  <a:pt x="13824" y="5996"/>
                </a:cubicBezTo>
                <a:cubicBezTo>
                  <a:pt x="12317" y="5116"/>
                  <a:pt x="10950" y="4575"/>
                  <a:pt x="12006" y="3318"/>
                </a:cubicBezTo>
                <a:cubicBezTo>
                  <a:pt x="13062" y="2059"/>
                  <a:pt x="15140" y="1754"/>
                  <a:pt x="16648" y="2634"/>
                </a:cubicBezTo>
                <a:cubicBezTo>
                  <a:pt x="18155" y="3515"/>
                  <a:pt x="18522" y="5248"/>
                  <a:pt x="17468" y="6506"/>
                </a:cubicBezTo>
                <a:close/>
                <a:moveTo>
                  <a:pt x="20868" y="4865"/>
                </a:moveTo>
                <a:cubicBezTo>
                  <a:pt x="20191" y="1663"/>
                  <a:pt x="16530" y="-474"/>
                  <a:pt x="12691" y="90"/>
                </a:cubicBezTo>
                <a:cubicBezTo>
                  <a:pt x="8853" y="655"/>
                  <a:pt x="5613" y="3118"/>
                  <a:pt x="6290" y="6320"/>
                </a:cubicBezTo>
                <a:cubicBezTo>
                  <a:pt x="6436" y="7009"/>
                  <a:pt x="6840" y="8088"/>
                  <a:pt x="7318" y="8862"/>
                </a:cubicBezTo>
                <a:lnTo>
                  <a:pt x="346" y="17166"/>
                </a:lnTo>
                <a:cubicBezTo>
                  <a:pt x="90" y="17473"/>
                  <a:pt x="-56" y="18024"/>
                  <a:pt x="20" y="18392"/>
                </a:cubicBezTo>
                <a:lnTo>
                  <a:pt x="470" y="20511"/>
                </a:lnTo>
                <a:cubicBezTo>
                  <a:pt x="547" y="20879"/>
                  <a:pt x="971" y="21126"/>
                  <a:pt x="1412" y="21061"/>
                </a:cubicBezTo>
                <a:lnTo>
                  <a:pt x="3454" y="20761"/>
                </a:lnTo>
                <a:cubicBezTo>
                  <a:pt x="3895" y="20696"/>
                  <a:pt x="4457" y="20387"/>
                  <a:pt x="4700" y="20072"/>
                </a:cubicBezTo>
                <a:lnTo>
                  <a:pt x="7456" y="16513"/>
                </a:lnTo>
                <a:lnTo>
                  <a:pt x="7480" y="16490"/>
                </a:lnTo>
                <a:lnTo>
                  <a:pt x="9346" y="16216"/>
                </a:lnTo>
                <a:lnTo>
                  <a:pt x="12566" y="12046"/>
                </a:lnTo>
                <a:cubicBezTo>
                  <a:pt x="13623" y="12195"/>
                  <a:pt x="15142" y="12146"/>
                  <a:pt x="16039" y="12013"/>
                </a:cubicBezTo>
                <a:cubicBezTo>
                  <a:pt x="19878" y="11449"/>
                  <a:pt x="21544" y="8068"/>
                  <a:pt x="20868" y="4865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19" name="Shape 3609">
            <a:extLst>
              <a:ext uri="{FF2B5EF4-FFF2-40B4-BE49-F238E27FC236}">
                <a16:creationId xmlns:a16="http://schemas.microsoft.com/office/drawing/2014/main" id="{DA8FAEAA-0603-48C8-BF25-61AF6CAF2D13}"/>
              </a:ext>
            </a:extLst>
          </p:cNvPr>
          <p:cNvSpPr/>
          <p:nvPr/>
        </p:nvSpPr>
        <p:spPr>
          <a:xfrm flipH="1">
            <a:off x="7203162" y="4229469"/>
            <a:ext cx="942930" cy="1085482"/>
          </a:xfrm>
          <a:prstGeom prst="rect">
            <a:avLst/>
          </a:prstGeom>
          <a:solidFill>
            <a:srgbClr val="5066E9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23" name="Shape 3610">
            <a:extLst>
              <a:ext uri="{FF2B5EF4-FFF2-40B4-BE49-F238E27FC236}">
                <a16:creationId xmlns:a16="http://schemas.microsoft.com/office/drawing/2014/main" id="{2BC8D4D4-2154-454A-9018-A524A0F3543C}"/>
              </a:ext>
            </a:extLst>
          </p:cNvPr>
          <p:cNvSpPr/>
          <p:nvPr/>
        </p:nvSpPr>
        <p:spPr>
          <a:xfrm>
            <a:off x="7471776" y="4555773"/>
            <a:ext cx="405704" cy="4328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3" h="21260" extrusionOk="0">
                <a:moveTo>
                  <a:pt x="11752" y="11733"/>
                </a:moveTo>
                <a:lnTo>
                  <a:pt x="9401" y="11733"/>
                </a:lnTo>
                <a:lnTo>
                  <a:pt x="9401" y="5975"/>
                </a:lnTo>
                <a:lnTo>
                  <a:pt x="11752" y="5975"/>
                </a:lnTo>
                <a:cubicBezTo>
                  <a:pt x="11752" y="5975"/>
                  <a:pt x="11752" y="11733"/>
                  <a:pt x="11752" y="11733"/>
                </a:cubicBezTo>
                <a:close/>
                <a:moveTo>
                  <a:pt x="11752" y="15276"/>
                </a:moveTo>
                <a:lnTo>
                  <a:pt x="9401" y="15276"/>
                </a:lnTo>
                <a:lnTo>
                  <a:pt x="9401" y="12951"/>
                </a:lnTo>
                <a:lnTo>
                  <a:pt x="11752" y="12951"/>
                </a:lnTo>
                <a:cubicBezTo>
                  <a:pt x="11752" y="12951"/>
                  <a:pt x="11752" y="15276"/>
                  <a:pt x="11752" y="15276"/>
                </a:cubicBezTo>
                <a:close/>
                <a:moveTo>
                  <a:pt x="20789" y="13227"/>
                </a:moveTo>
                <a:lnTo>
                  <a:pt x="18761" y="11523"/>
                </a:lnTo>
                <a:cubicBezTo>
                  <a:pt x="18172" y="11029"/>
                  <a:pt x="18172" y="10223"/>
                  <a:pt x="18761" y="9729"/>
                </a:cubicBezTo>
                <a:lnTo>
                  <a:pt x="20789" y="8025"/>
                </a:lnTo>
                <a:cubicBezTo>
                  <a:pt x="21376" y="7532"/>
                  <a:pt x="21220" y="7072"/>
                  <a:pt x="20441" y="7001"/>
                </a:cubicBezTo>
                <a:lnTo>
                  <a:pt x="17751" y="6761"/>
                </a:lnTo>
                <a:cubicBezTo>
                  <a:pt x="16971" y="6692"/>
                  <a:pt x="16552" y="6061"/>
                  <a:pt x="16819" y="5360"/>
                </a:cubicBezTo>
                <a:lnTo>
                  <a:pt x="18247" y="1615"/>
                </a:lnTo>
                <a:cubicBezTo>
                  <a:pt x="18515" y="912"/>
                  <a:pt x="18188" y="656"/>
                  <a:pt x="17520" y="1047"/>
                </a:cubicBezTo>
                <a:lnTo>
                  <a:pt x="14346" y="2896"/>
                </a:lnTo>
                <a:cubicBezTo>
                  <a:pt x="13678" y="3285"/>
                  <a:pt x="12815" y="3072"/>
                  <a:pt x="12430" y="2423"/>
                </a:cubicBezTo>
                <a:lnTo>
                  <a:pt x="11279" y="489"/>
                </a:lnTo>
                <a:cubicBezTo>
                  <a:pt x="10893" y="-160"/>
                  <a:pt x="10255" y="-164"/>
                  <a:pt x="9860" y="481"/>
                </a:cubicBezTo>
                <a:lnTo>
                  <a:pt x="8793" y="2232"/>
                </a:lnTo>
                <a:cubicBezTo>
                  <a:pt x="8398" y="2877"/>
                  <a:pt x="7493" y="3153"/>
                  <a:pt x="6781" y="2844"/>
                </a:cubicBezTo>
                <a:lnTo>
                  <a:pt x="4900" y="2031"/>
                </a:lnTo>
                <a:cubicBezTo>
                  <a:pt x="4188" y="1723"/>
                  <a:pt x="3639" y="2080"/>
                  <a:pt x="3682" y="2825"/>
                </a:cubicBezTo>
                <a:lnTo>
                  <a:pt x="3784" y="4615"/>
                </a:lnTo>
                <a:cubicBezTo>
                  <a:pt x="3826" y="5360"/>
                  <a:pt x="3242" y="6128"/>
                  <a:pt x="2486" y="6320"/>
                </a:cubicBezTo>
                <a:lnTo>
                  <a:pt x="670" y="6780"/>
                </a:lnTo>
                <a:cubicBezTo>
                  <a:pt x="-85" y="6972"/>
                  <a:pt x="-224" y="7532"/>
                  <a:pt x="365" y="8025"/>
                </a:cubicBezTo>
                <a:lnTo>
                  <a:pt x="2394" y="9729"/>
                </a:lnTo>
                <a:cubicBezTo>
                  <a:pt x="2981" y="10223"/>
                  <a:pt x="2981" y="11029"/>
                  <a:pt x="2394" y="11523"/>
                </a:cubicBezTo>
                <a:lnTo>
                  <a:pt x="365" y="13225"/>
                </a:lnTo>
                <a:cubicBezTo>
                  <a:pt x="-224" y="13720"/>
                  <a:pt x="-68" y="14196"/>
                  <a:pt x="709" y="14285"/>
                </a:cubicBezTo>
                <a:lnTo>
                  <a:pt x="3171" y="14567"/>
                </a:lnTo>
                <a:cubicBezTo>
                  <a:pt x="3948" y="14656"/>
                  <a:pt x="4381" y="15309"/>
                  <a:pt x="4133" y="16017"/>
                </a:cubicBezTo>
                <a:lnTo>
                  <a:pt x="2869" y="19625"/>
                </a:lnTo>
                <a:cubicBezTo>
                  <a:pt x="2622" y="20333"/>
                  <a:pt x="2976" y="20609"/>
                  <a:pt x="3655" y="20240"/>
                </a:cubicBezTo>
                <a:lnTo>
                  <a:pt x="6549" y="18661"/>
                </a:lnTo>
                <a:cubicBezTo>
                  <a:pt x="7229" y="18291"/>
                  <a:pt x="8143" y="18495"/>
                  <a:pt x="8581" y="19113"/>
                </a:cubicBezTo>
                <a:lnTo>
                  <a:pt x="9782" y="20816"/>
                </a:lnTo>
                <a:cubicBezTo>
                  <a:pt x="10219" y="21436"/>
                  <a:pt x="10875" y="21403"/>
                  <a:pt x="11240" y="20741"/>
                </a:cubicBezTo>
                <a:lnTo>
                  <a:pt x="12297" y="18823"/>
                </a:lnTo>
                <a:cubicBezTo>
                  <a:pt x="12660" y="18160"/>
                  <a:pt x="13532" y="17891"/>
                  <a:pt x="14234" y="18221"/>
                </a:cubicBezTo>
                <a:lnTo>
                  <a:pt x="16272" y="19181"/>
                </a:lnTo>
                <a:cubicBezTo>
                  <a:pt x="16974" y="19511"/>
                  <a:pt x="17514" y="19172"/>
                  <a:pt x="17472" y="18427"/>
                </a:cubicBezTo>
                <a:lnTo>
                  <a:pt x="17370" y="16637"/>
                </a:lnTo>
                <a:cubicBezTo>
                  <a:pt x="17327" y="15891"/>
                  <a:pt x="17912" y="15124"/>
                  <a:pt x="18668" y="14932"/>
                </a:cubicBezTo>
                <a:lnTo>
                  <a:pt x="20482" y="14472"/>
                </a:lnTo>
                <a:cubicBezTo>
                  <a:pt x="21239" y="14280"/>
                  <a:pt x="21376" y="13720"/>
                  <a:pt x="20789" y="13227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22855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BF511FFF-22A5-4187-B213-8BA5038836B5}"/>
              </a:ext>
            </a:extLst>
          </p:cNvPr>
          <p:cNvSpPr txBox="1">
            <a:spLocks/>
          </p:cNvSpPr>
          <p:nvPr/>
        </p:nvSpPr>
        <p:spPr>
          <a:xfrm>
            <a:off x="1203964" y="2598069"/>
            <a:ext cx="535780" cy="5333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27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/>
                <a:ea typeface="+mj-ea"/>
                <a:cs typeface="+mj-cs"/>
              </a:defRPr>
            </a:lvl1pPr>
          </a:lstStyle>
          <a:p>
            <a:endParaRPr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801C5602-BEE0-4D30-9F24-904617B4AE6B}"/>
              </a:ext>
            </a:extLst>
          </p:cNvPr>
          <p:cNvSpPr txBox="1">
            <a:spLocks/>
          </p:cNvSpPr>
          <p:nvPr/>
        </p:nvSpPr>
        <p:spPr>
          <a:xfrm>
            <a:off x="6352125" y="2598069"/>
            <a:ext cx="535780" cy="5333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27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/>
                <a:ea typeface="+mj-ea"/>
                <a:cs typeface="+mj-cs"/>
              </a:defRPr>
            </a:lvl1pPr>
          </a:lstStyle>
          <a:p>
            <a:endParaRPr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B29EB15-28FA-4735-8F70-A2C968E9DFBC}"/>
              </a:ext>
            </a:extLst>
          </p:cNvPr>
          <p:cNvSpPr txBox="1">
            <a:spLocks/>
          </p:cNvSpPr>
          <p:nvPr/>
        </p:nvSpPr>
        <p:spPr>
          <a:xfrm>
            <a:off x="1203964" y="4505510"/>
            <a:ext cx="535780" cy="5333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27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/>
                <a:ea typeface="+mj-ea"/>
                <a:cs typeface="+mj-cs"/>
              </a:defRPr>
            </a:lvl1pPr>
          </a:lstStyle>
          <a:p>
            <a:endParaRPr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FDE56DE5-C9DE-448D-9AF1-C3BE48051A75}"/>
              </a:ext>
            </a:extLst>
          </p:cNvPr>
          <p:cNvSpPr txBox="1">
            <a:spLocks/>
          </p:cNvSpPr>
          <p:nvPr/>
        </p:nvSpPr>
        <p:spPr>
          <a:xfrm>
            <a:off x="6352125" y="4505510"/>
            <a:ext cx="535780" cy="5333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ts val="4800"/>
              </a:lnSpc>
              <a:spcBef>
                <a:spcPct val="0"/>
              </a:spcBef>
              <a:buNone/>
              <a:defRPr sz="27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/>
                <a:ea typeface="+mj-ea"/>
                <a:cs typeface="+mj-cs"/>
              </a:defRPr>
            </a:lvl1pPr>
          </a:lstStyle>
          <a:p>
            <a:endParaRPr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6D6BADA-4599-4300-8722-87FC5FBFE90D}"/>
              </a:ext>
            </a:extLst>
          </p:cNvPr>
          <p:cNvSpPr/>
          <p:nvPr/>
        </p:nvSpPr>
        <p:spPr>
          <a:xfrm>
            <a:off x="3098967" y="2521326"/>
            <a:ext cx="2981683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D0A3CFE-8DD4-476A-89ED-BDC9B59FD163}"/>
              </a:ext>
            </a:extLst>
          </p:cNvPr>
          <p:cNvSpPr/>
          <p:nvPr/>
        </p:nvSpPr>
        <p:spPr>
          <a:xfrm>
            <a:off x="3099688" y="2239620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39812EB-9448-4885-AC37-FB04709E6E4C}"/>
              </a:ext>
            </a:extLst>
          </p:cNvPr>
          <p:cNvSpPr/>
          <p:nvPr/>
        </p:nvSpPr>
        <p:spPr>
          <a:xfrm>
            <a:off x="3098967" y="4477184"/>
            <a:ext cx="2981683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88B6A420-CC3D-4914-B2D6-F345F2255BB7}"/>
              </a:ext>
            </a:extLst>
          </p:cNvPr>
          <p:cNvSpPr/>
          <p:nvPr/>
        </p:nvSpPr>
        <p:spPr>
          <a:xfrm>
            <a:off x="3099688" y="4195478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2950F16C-B2B0-4322-B6E1-ADD78521EDE0}"/>
              </a:ext>
            </a:extLst>
          </p:cNvPr>
          <p:cNvSpPr/>
          <p:nvPr/>
        </p:nvSpPr>
        <p:spPr>
          <a:xfrm>
            <a:off x="8236226" y="2521326"/>
            <a:ext cx="2981683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03026811-E3D1-4154-A49F-8A73A45030C5}"/>
              </a:ext>
            </a:extLst>
          </p:cNvPr>
          <p:cNvSpPr/>
          <p:nvPr/>
        </p:nvSpPr>
        <p:spPr>
          <a:xfrm>
            <a:off x="8236947" y="2239620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4BCEDC2-2D9A-43A5-A294-85A0DE372545}"/>
              </a:ext>
            </a:extLst>
          </p:cNvPr>
          <p:cNvSpPr/>
          <p:nvPr/>
        </p:nvSpPr>
        <p:spPr>
          <a:xfrm>
            <a:off x="8236226" y="4477184"/>
            <a:ext cx="2981683" cy="81945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2F62C705-06E4-4AF3-B950-F88C9E2E92AC}"/>
              </a:ext>
            </a:extLst>
          </p:cNvPr>
          <p:cNvSpPr/>
          <p:nvPr/>
        </p:nvSpPr>
        <p:spPr>
          <a:xfrm>
            <a:off x="8236947" y="4195478"/>
            <a:ext cx="1803994" cy="375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B72073DB-CA91-4434-8500-00BE7EC752E0}"/>
              </a:ext>
            </a:extLst>
          </p:cNvPr>
          <p:cNvSpPr txBox="1"/>
          <p:nvPr/>
        </p:nvSpPr>
        <p:spPr>
          <a:xfrm>
            <a:off x="1124208" y="337489"/>
            <a:ext cx="3196942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BA4235B8-6A16-4B0A-B21E-96D44EFCD9F9}"/>
              </a:ext>
            </a:extLst>
          </p:cNvPr>
          <p:cNvSpPr/>
          <p:nvPr/>
        </p:nvSpPr>
        <p:spPr>
          <a:xfrm>
            <a:off x="1145712" y="696074"/>
            <a:ext cx="2770967" cy="37779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dist"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Arial" panose="020B0604020202020204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9" name="矩形 13">
            <a:extLst>
              <a:ext uri="{FF2B5EF4-FFF2-40B4-BE49-F238E27FC236}">
                <a16:creationId xmlns:a16="http://schemas.microsoft.com/office/drawing/2014/main" id="{77010900-1B5A-4F0F-B22C-2EFAE9979438}"/>
              </a:ext>
            </a:extLst>
          </p:cNvPr>
          <p:cNvSpPr/>
          <p:nvPr/>
        </p:nvSpPr>
        <p:spPr>
          <a:xfrm>
            <a:off x="0" y="337489"/>
            <a:ext cx="327660" cy="655320"/>
          </a:xfrm>
          <a:custGeom>
            <a:avLst/>
            <a:gdLst>
              <a:gd name="connsiteX0" fmla="*/ 0 w 655320"/>
              <a:gd name="connsiteY0" fmla="*/ 327660 h 655320"/>
              <a:gd name="connsiteX1" fmla="*/ 327660 w 655320"/>
              <a:gd name="connsiteY1" fmla="*/ 0 h 655320"/>
              <a:gd name="connsiteX2" fmla="*/ 655320 w 655320"/>
              <a:gd name="connsiteY2" fmla="*/ 327660 h 655320"/>
              <a:gd name="connsiteX3" fmla="*/ 327660 w 655320"/>
              <a:gd name="connsiteY3" fmla="*/ 655320 h 655320"/>
              <a:gd name="connsiteX4" fmla="*/ 0 w 655320"/>
              <a:gd name="connsiteY4" fmla="*/ 327660 h 655320"/>
              <a:gd name="connsiteX0" fmla="*/ 0 w 327660"/>
              <a:gd name="connsiteY0" fmla="*/ 339519 h 655320"/>
              <a:gd name="connsiteX1" fmla="*/ 0 w 327660"/>
              <a:gd name="connsiteY1" fmla="*/ 0 h 655320"/>
              <a:gd name="connsiteX2" fmla="*/ 327660 w 327660"/>
              <a:gd name="connsiteY2" fmla="*/ 327660 h 655320"/>
              <a:gd name="connsiteX3" fmla="*/ 0 w 327660"/>
              <a:gd name="connsiteY3" fmla="*/ 655320 h 655320"/>
              <a:gd name="connsiteX4" fmla="*/ 0 w 327660"/>
              <a:gd name="connsiteY4" fmla="*/ 339519 h 655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660" h="655320">
                <a:moveTo>
                  <a:pt x="0" y="339519"/>
                </a:moveTo>
                <a:lnTo>
                  <a:pt x="0" y="0"/>
                </a:lnTo>
                <a:lnTo>
                  <a:pt x="327660" y="327660"/>
                </a:lnTo>
                <a:lnTo>
                  <a:pt x="0" y="655320"/>
                </a:lnTo>
                <a:lnTo>
                  <a:pt x="0" y="339519"/>
                </a:lnTo>
                <a:close/>
              </a:path>
            </a:pathLst>
          </a:custGeom>
          <a:solidFill>
            <a:srgbClr val="5066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105号-简雅黑" panose="00000500000000000000" pitchFamily="2" charset="-122"/>
              <a:ea typeface="字魂105号-简雅黑" panose="00000500000000000000" pitchFamily="2" charset="-122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6107938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54850"/>
</p:tagLst>
</file>

<file path=ppt/theme/theme1.xml><?xml version="1.0" encoding="utf-8"?>
<a:theme xmlns:a="http://schemas.openxmlformats.org/drawingml/2006/main" name="Office 主题​​">
  <a:themeElements>
    <a:clrScheme name="自定义 45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899C1"/>
      </a:accent1>
      <a:accent2>
        <a:srgbClr val="6AB6D4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5066E9"/>
      </a:accent1>
      <a:accent2>
        <a:srgbClr val="7E8AF1"/>
      </a:accent2>
      <a:accent3>
        <a:srgbClr val="76767B"/>
      </a:accent3>
      <a:accent4>
        <a:srgbClr val="898A8D"/>
      </a:accent4>
      <a:accent5>
        <a:srgbClr val="656468"/>
      </a:accent5>
      <a:accent6>
        <a:srgbClr val="57595B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3.xml><?xml version="1.0" encoding="utf-8"?>
<a:theme xmlns:a="http://schemas.openxmlformats.org/drawingml/2006/main" name="1_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5066E9"/>
      </a:accent1>
      <a:accent2>
        <a:srgbClr val="7E8AF1"/>
      </a:accent2>
      <a:accent3>
        <a:srgbClr val="76767B"/>
      </a:accent3>
      <a:accent4>
        <a:srgbClr val="898A8D"/>
      </a:accent4>
      <a:accent5>
        <a:srgbClr val="656468"/>
      </a:accent5>
      <a:accent6>
        <a:srgbClr val="57595B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4.xml><?xml version="1.0" encoding="utf-8"?>
<a:theme xmlns:a="http://schemas.openxmlformats.org/drawingml/2006/main" name="3_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000000"/>
      </a:accent1>
      <a:accent2>
        <a:srgbClr val="D2D2D2"/>
      </a:accent2>
      <a:accent3>
        <a:srgbClr val="BD7B57"/>
      </a:accent3>
      <a:accent4>
        <a:srgbClr val="93896B"/>
      </a:accent4>
      <a:accent5>
        <a:srgbClr val="AB968E"/>
      </a:accent5>
      <a:accent6>
        <a:srgbClr val="2E3744"/>
      </a:accent6>
      <a:hlink>
        <a:srgbClr val="4472C4"/>
      </a:hlink>
      <a:folHlink>
        <a:srgbClr val="BFBFBF"/>
      </a:folHlink>
    </a:clrScheme>
    <a:fontScheme name="v43q2wso">
      <a:majorFont>
        <a:latin typeface="Arial"/>
        <a:ea typeface="Microsoft YaHei"/>
        <a:cs typeface=""/>
      </a:majorFont>
      <a:minorFont>
        <a:latin typeface="Arial"/>
        <a:ea typeface="Microsoft YaHei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066E9"/>
    </a:accent1>
    <a:accent2>
      <a:srgbClr val="7E8AF1"/>
    </a:accent2>
    <a:accent3>
      <a:srgbClr val="76767B"/>
    </a:accent3>
    <a:accent4>
      <a:srgbClr val="898A8D"/>
    </a:accent4>
    <a:accent5>
      <a:srgbClr val="656468"/>
    </a:accent5>
    <a:accent6>
      <a:srgbClr val="57595B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066E9"/>
    </a:accent1>
    <a:accent2>
      <a:srgbClr val="7E8AF1"/>
    </a:accent2>
    <a:accent3>
      <a:srgbClr val="76767B"/>
    </a:accent3>
    <a:accent4>
      <a:srgbClr val="898A8D"/>
    </a:accent4>
    <a:accent5>
      <a:srgbClr val="656468"/>
    </a:accent5>
    <a:accent6>
      <a:srgbClr val="57595B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066E9"/>
    </a:accent1>
    <a:accent2>
      <a:srgbClr val="7E8AF1"/>
    </a:accent2>
    <a:accent3>
      <a:srgbClr val="76767B"/>
    </a:accent3>
    <a:accent4>
      <a:srgbClr val="898A8D"/>
    </a:accent4>
    <a:accent5>
      <a:srgbClr val="656468"/>
    </a:accent5>
    <a:accent6>
      <a:srgbClr val="57595B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066E9"/>
    </a:accent1>
    <a:accent2>
      <a:srgbClr val="7E8AF1"/>
    </a:accent2>
    <a:accent3>
      <a:srgbClr val="76767B"/>
    </a:accent3>
    <a:accent4>
      <a:srgbClr val="898A8D"/>
    </a:accent4>
    <a:accent5>
      <a:srgbClr val="656468"/>
    </a:accent5>
    <a:accent6>
      <a:srgbClr val="57595B"/>
    </a:accent6>
    <a:hlink>
      <a:srgbClr val="4276A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066E9"/>
    </a:accent1>
    <a:accent2>
      <a:srgbClr val="7E8AF1"/>
    </a:accent2>
    <a:accent3>
      <a:srgbClr val="76767B"/>
    </a:accent3>
    <a:accent4>
      <a:srgbClr val="898A8D"/>
    </a:accent4>
    <a:accent5>
      <a:srgbClr val="656468"/>
    </a:accent5>
    <a:accent6>
      <a:srgbClr val="57595B"/>
    </a:accent6>
    <a:hlink>
      <a:srgbClr val="4276A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5066E9"/>
    </a:accent1>
    <a:accent2>
      <a:srgbClr val="7E8AF1"/>
    </a:accent2>
    <a:accent3>
      <a:srgbClr val="76767B"/>
    </a:accent3>
    <a:accent4>
      <a:srgbClr val="898A8D"/>
    </a:accent4>
    <a:accent5>
      <a:srgbClr val="656468"/>
    </a:accent5>
    <a:accent6>
      <a:srgbClr val="57595B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32</Words>
  <Application>Microsoft Office PowerPoint</Application>
  <PresentationFormat>Widescreen</PresentationFormat>
  <Paragraphs>37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等线</vt:lpstr>
      <vt:lpstr>等线 Light</vt:lpstr>
      <vt:lpstr>Arial</vt:lpstr>
      <vt:lpstr>Source Sans Pro Light</vt:lpstr>
      <vt:lpstr>Wingdings</vt:lpstr>
      <vt:lpstr>字魂105号-简雅黑</vt:lpstr>
      <vt:lpstr>字魂36号-正文宋楷</vt:lpstr>
      <vt:lpstr>Office 主题​​</vt:lpstr>
      <vt:lpstr>主题5</vt:lpstr>
      <vt:lpstr>1_主题5</vt:lpstr>
      <vt:lpstr>3_主题5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蓝色几何</dc:title>
  <dc:creator>稻壳儿演示武汉组</dc:creator>
  <cp:lastModifiedBy>Diko</cp:lastModifiedBy>
  <cp:revision>26</cp:revision>
  <dcterms:created xsi:type="dcterms:W3CDTF">2019-01-22T01:37:15Z</dcterms:created>
  <dcterms:modified xsi:type="dcterms:W3CDTF">2023-02-25T00:35:48Z</dcterms:modified>
</cp:coreProperties>
</file>

<file path=docProps/thumbnail.jpeg>
</file>